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37"/>
    <p:sldId id="257" r:id="rId138"/>
    <p:sldId id="258" r:id="rId139"/>
    <p:sldId id="259" r:id="rId140"/>
    <p:sldId id="260" r:id="rId141"/>
    <p:sldId id="261" r:id="rId142"/>
    <p:sldId id="262" r:id="rId143"/>
    <p:sldId id="263" r:id="rId144"/>
    <p:sldId id="264" r:id="rId145"/>
    <p:sldId id="265" r:id="rId146"/>
    <p:sldId id="266" r:id="rId147"/>
    <p:sldId id="267" r:id="rId148"/>
    <p:sldId id="268" r:id="rId149"/>
    <p:sldId id="269" r:id="rId150"/>
    <p:sldId id="270" r:id="rId151"/>
    <p:sldId id="271" r:id="rId152"/>
    <p:sldId id="272" r:id="rId153"/>
    <p:sldId id="273" r:id="rId154"/>
    <p:sldId id="274" r:id="rId155"/>
    <p:sldId id="275" r:id="rId156"/>
    <p:sldId id="276" r:id="rId157"/>
    <p:sldId id="277" r:id="rId158"/>
    <p:sldId id="278" r:id="rId159"/>
    <p:sldId id="279" r:id="rId160"/>
    <p:sldId id="280" r:id="rId161"/>
    <p:sldId id="281" r:id="rId162"/>
    <p:sldId id="282" r:id="rId163"/>
    <p:sldId id="283" r:id="rId164"/>
    <p:sldId id="284" r:id="rId165"/>
    <p:sldId id="285" r:id="rId166"/>
    <p:sldId id="286" r:id="rId167"/>
  </p:sldIdLst>
  <p:sldSz cx="4572000" cy="6400800"/>
  <p:notesSz cx="6858000" cy="9144000"/>
  <p:embeddedFontLst>
    <p:embeddedFont>
      <p:font typeface="Coming Soon" charset="1" panose="02000000000000000000"/>
      <p:regular r:id="rId6"/>
    </p:embeddedFont>
    <p:embeddedFont>
      <p:font typeface="Montserrat Classic" charset="1" panose="00000500000000000000"/>
      <p:regular r:id="rId7"/>
    </p:embeddedFont>
    <p:embeddedFont>
      <p:font typeface="Montserrat Classic Bold" charset="1" panose="00000800000000000000"/>
      <p:regular r:id="rId8"/>
    </p:embeddedFont>
    <p:embeddedFont>
      <p:font typeface="Playlist Script" charset="1" panose="00000000000000000000"/>
      <p:regular r:id="rId9"/>
    </p:embeddedFont>
    <p:embeddedFont>
      <p:font typeface="Glacial Indifference" charset="1" panose="00000000000000000000"/>
      <p:regular r:id="rId10"/>
    </p:embeddedFont>
    <p:embeddedFont>
      <p:font typeface="Glacial Indifference Bold" charset="1" panose="00000800000000000000"/>
      <p:regular r:id="rId11"/>
    </p:embeddedFont>
    <p:embeddedFont>
      <p:font typeface="Glacial Indifference Italics" charset="1" panose="00000000000000000000"/>
      <p:regular r:id="rId12"/>
    </p:embeddedFont>
    <p:embeddedFont>
      <p:font typeface="Glacial Indifference Bold Italics" charset="1" panose="00000800000000000000"/>
      <p:regular r:id="rId13"/>
    </p:embeddedFont>
    <p:embeddedFont>
      <p:font typeface="Raleway" charset="1" panose="020B0503030101060003"/>
      <p:regular r:id="rId14"/>
    </p:embeddedFont>
    <p:embeddedFont>
      <p:font typeface="Raleway Bold" charset="1" panose="020B0803030101060003"/>
      <p:regular r:id="rId15"/>
    </p:embeddedFont>
    <p:embeddedFont>
      <p:font typeface="Gochi Hand" charset="1" panose="00000000000000000000"/>
      <p:regular r:id="rId16"/>
    </p:embeddedFont>
    <p:embeddedFont>
      <p:font typeface="Vollkorn" charset="1" panose="00000500000000000000"/>
      <p:regular r:id="rId17"/>
    </p:embeddedFont>
    <p:embeddedFont>
      <p:font typeface="Vollkorn Bold" charset="1" panose="00000800000000000000"/>
      <p:regular r:id="rId18"/>
    </p:embeddedFont>
    <p:embeddedFont>
      <p:font typeface="Vollkorn Italics" charset="1" panose="00000500000000000000"/>
      <p:regular r:id="rId19"/>
    </p:embeddedFont>
    <p:embeddedFont>
      <p:font typeface="Vollkorn Bold Italics" charset="1" panose="00000800000000000000"/>
      <p:regular r:id="rId20"/>
    </p:embeddedFont>
    <p:embeddedFont>
      <p:font typeface="Lato 1" charset="1" panose="020F0502020204030203"/>
      <p:regular r:id="rId21"/>
    </p:embeddedFont>
    <p:embeddedFont>
      <p:font typeface="Lato 1 Bold" charset="1" panose="020F0802020204030203"/>
      <p:regular r:id="rId22"/>
    </p:embeddedFont>
    <p:embeddedFont>
      <p:font typeface="Lato 1 Italics" charset="1" panose="020F0502020204030203"/>
      <p:regular r:id="rId23"/>
    </p:embeddedFont>
    <p:embeddedFont>
      <p:font typeface="Lato 1 Bold Italics" charset="1" panose="020F0802020204030203"/>
      <p:regular r:id="rId24"/>
    </p:embeddedFont>
    <p:embeddedFont>
      <p:font typeface="Yellowtail" charset="1" panose="02000503000000000000"/>
      <p:regular r:id="rId25"/>
    </p:embeddedFont>
    <p:embeddedFont>
      <p:font typeface="Arimo" charset="1" panose="020B0604020202020204"/>
      <p:regular r:id="rId26"/>
    </p:embeddedFont>
    <p:embeddedFont>
      <p:font typeface="Arimo Bold" charset="1" panose="020B0704020202020204"/>
      <p:regular r:id="rId27"/>
    </p:embeddedFont>
    <p:embeddedFont>
      <p:font typeface="Arimo Italics" charset="1" panose="020B0604020202090204"/>
      <p:regular r:id="rId28"/>
    </p:embeddedFont>
    <p:embeddedFont>
      <p:font typeface="Arimo Bold Italics" charset="1" panose="020B0704020202090204"/>
      <p:regular r:id="rId29"/>
    </p:embeddedFont>
    <p:embeddedFont>
      <p:font typeface="Chewy" charset="1" panose="02000000000000000000"/>
      <p:regular r:id="rId30"/>
    </p:embeddedFont>
    <p:embeddedFont>
      <p:font typeface="Fredoka One" charset="1" panose="02000000000000000000"/>
      <p:regular r:id="rId31"/>
    </p:embeddedFont>
    <p:embeddedFont>
      <p:font typeface="Amaranth" charset="1" panose="02000503050000020004"/>
      <p:regular r:id="rId32"/>
    </p:embeddedFont>
    <p:embeddedFont>
      <p:font typeface="Amaranth Bold" charset="1" panose="02000500000000020004"/>
      <p:regular r:id="rId33"/>
    </p:embeddedFont>
    <p:embeddedFont>
      <p:font typeface="Amaranth Italics" charset="1" panose="02000500000000020004"/>
      <p:regular r:id="rId34"/>
    </p:embeddedFont>
    <p:embeddedFont>
      <p:font typeface="Amaranth Bold Italics" charset="1" panose="02000500000000020004"/>
      <p:regular r:id="rId35"/>
    </p:embeddedFont>
    <p:embeddedFont>
      <p:font typeface="Amatic SC" charset="1" panose="00000500000000000000"/>
      <p:regular r:id="rId36"/>
    </p:embeddedFont>
    <p:embeddedFont>
      <p:font typeface="Amatic SC Bold" charset="1" panose="00000800000000000000"/>
      <p:regular r:id="rId37"/>
    </p:embeddedFont>
    <p:embeddedFont>
      <p:font typeface="Amatic SC Italics" charset="1" panose="00000500000000000000"/>
      <p:regular r:id="rId38"/>
    </p:embeddedFont>
    <p:embeddedFont>
      <p:font typeface="Amatic SC Bold Italics" charset="1" panose="00000800000000000000"/>
      <p:regular r:id="rId39"/>
    </p:embeddedFont>
    <p:embeddedFont>
      <p:font typeface="League Spartan" charset="1" panose="00000800000000000000"/>
      <p:regular r:id="rId40"/>
    </p:embeddedFont>
    <p:embeddedFont>
      <p:font typeface="Rye" charset="1" panose="020E0803070500060000"/>
      <p:regular r:id="rId41"/>
    </p:embeddedFont>
    <p:embeddedFont>
      <p:font typeface="Vidaloka" charset="1" panose="02000504000000020004"/>
      <p:regular r:id="rId42"/>
    </p:embeddedFont>
    <p:embeddedFont>
      <p:font typeface="HK Grotesk Bold" charset="1" panose="00000800000000000000"/>
      <p:regular r:id="rId43"/>
    </p:embeddedFont>
    <p:embeddedFont>
      <p:font typeface="HK Grotesk Bold Italics" charset="1" panose="00000800000000000000"/>
      <p:regular r:id="rId44"/>
    </p:embeddedFont>
    <p:embeddedFont>
      <p:font typeface="HK Grotesk Medium" charset="1" panose="00000600000000000000"/>
      <p:regular r:id="rId45"/>
    </p:embeddedFont>
    <p:embeddedFont>
      <p:font typeface="HK Grotesk Medium Bold" charset="1" panose="00000700000000000000"/>
      <p:regular r:id="rId46"/>
    </p:embeddedFont>
    <p:embeddedFont>
      <p:font typeface="HK Grotesk Medium Italics" charset="1" panose="00000600000000000000"/>
      <p:regular r:id="rId47"/>
    </p:embeddedFont>
    <p:embeddedFont>
      <p:font typeface="HK Grotesk Medium Bold Italics" charset="1" panose="00000700000000000000"/>
      <p:regular r:id="rId48"/>
    </p:embeddedFont>
    <p:embeddedFont>
      <p:font typeface="Abhaya Libre ExtraBold" charset="1" panose="02000803000000000000"/>
      <p:regular r:id="rId49"/>
    </p:embeddedFont>
    <p:embeddedFont>
      <p:font typeface="Abhaya Libre ExtraBold Italics" charset="1" panose="02000803000000000000"/>
      <p:regular r:id="rId50"/>
    </p:embeddedFont>
    <p:embeddedFont>
      <p:font typeface="Farsan" charset="1" panose="00000500000000000000"/>
      <p:regular r:id="rId51"/>
    </p:embeddedFont>
    <p:embeddedFont>
      <p:font typeface="DM Serif Display" charset="1" panose="00000000000000000000"/>
      <p:regular r:id="rId52"/>
    </p:embeddedFont>
    <p:embeddedFont>
      <p:font typeface="DM Serif Display Italics" charset="1" panose="00000000000000000000"/>
      <p:regular r:id="rId53"/>
    </p:embeddedFont>
    <p:embeddedFont>
      <p:font typeface="Open Sans Light" charset="1" panose="020B0306030504020204"/>
      <p:regular r:id="rId54"/>
    </p:embeddedFont>
    <p:embeddedFont>
      <p:font typeface="Open Sans Light Bold" charset="1" panose="020B0806030504020204"/>
      <p:regular r:id="rId55"/>
    </p:embeddedFont>
    <p:embeddedFont>
      <p:font typeface="Open Sans Light Italics" charset="1" panose="020B0306030504020204"/>
      <p:regular r:id="rId56"/>
    </p:embeddedFont>
    <p:embeddedFont>
      <p:font typeface="Open Sans Light Bold Italics" charset="1" panose="020B0806030504020204"/>
      <p:regular r:id="rId57"/>
    </p:embeddedFont>
    <p:embeddedFont>
      <p:font typeface="Nourd Bold" charset="1" panose="00000700000000000000"/>
      <p:regular r:id="rId58"/>
    </p:embeddedFont>
    <p:embeddedFont>
      <p:font typeface="Nourd Bold Bold" charset="1" panose="00000A00000000000000"/>
      <p:regular r:id="rId59"/>
    </p:embeddedFont>
    <p:embeddedFont>
      <p:font typeface="Stella" charset="1" panose="00000000000000000000"/>
      <p:regular r:id="rId60"/>
    </p:embeddedFont>
    <p:embeddedFont>
      <p:font typeface="Montserrat" charset="1" panose="00000500000000000000"/>
      <p:regular r:id="rId61"/>
    </p:embeddedFont>
    <p:embeddedFont>
      <p:font typeface="Montserrat Bold" charset="1" panose="00000600000000000000"/>
      <p:regular r:id="rId62"/>
    </p:embeddedFont>
    <p:embeddedFont>
      <p:font typeface="Montserrat Italics" charset="1" panose="00000500000000000000"/>
      <p:regular r:id="rId63"/>
    </p:embeddedFont>
    <p:embeddedFont>
      <p:font typeface="Montserrat Bold Italics" charset="1" panose="00000600000000000000"/>
      <p:regular r:id="rId64"/>
    </p:embeddedFont>
    <p:embeddedFont>
      <p:font typeface="Quicksand" charset="1" panose="00000600000000000000"/>
      <p:regular r:id="rId65"/>
    </p:embeddedFont>
    <p:embeddedFont>
      <p:font typeface="Quicksand Bold" charset="1" panose="00000800000000000000"/>
      <p:regular r:id="rId66"/>
    </p:embeddedFont>
    <p:embeddedFont>
      <p:font typeface="Lato 2" charset="1" panose="020F0502020204030203"/>
      <p:regular r:id="rId67"/>
    </p:embeddedFont>
    <p:embeddedFont>
      <p:font typeface="Lato 2 Bold" charset="1" panose="020F0502020204030203"/>
      <p:regular r:id="rId68"/>
    </p:embeddedFont>
    <p:embeddedFont>
      <p:font typeface="Lato 2 Italics" charset="1" panose="020F0502020204030203"/>
      <p:regular r:id="rId69"/>
    </p:embeddedFont>
    <p:embeddedFont>
      <p:font typeface="Lato 2 Bold Italics" charset="1" panose="020F0502020204030203"/>
      <p:regular r:id="rId70"/>
    </p:embeddedFont>
    <p:embeddedFont>
      <p:font typeface="Lumios Marker" charset="1" panose="00000500000000000000"/>
      <p:regular r:id="rId71"/>
    </p:embeddedFont>
    <p:embeddedFont>
      <p:font typeface="Jonathan" charset="1" panose="00000000000000000000"/>
      <p:regular r:id="rId72"/>
    </p:embeddedFont>
    <p:embeddedFont>
      <p:font typeface="Sunday" charset="1" panose="00000500000000000000"/>
      <p:regular r:id="rId73"/>
    </p:embeddedFont>
    <p:embeddedFont>
      <p:font typeface="Cakerolli Medium" charset="1" panose="00000000000000000000"/>
      <p:regular r:id="rId74"/>
    </p:embeddedFont>
    <p:embeddedFont>
      <p:font typeface="Cakerolli Medium Bold" charset="1" panose="00000000000000000000"/>
      <p:regular r:id="rId75"/>
    </p:embeddedFont>
    <p:embeddedFont>
      <p:font typeface="Cakerolli Medium Italics" charset="1" panose="00000000000000000000"/>
      <p:regular r:id="rId76"/>
    </p:embeddedFont>
    <p:embeddedFont>
      <p:font typeface="Cakerolli Medium Bold Italics" charset="1" panose="00000000000000000000"/>
      <p:regular r:id="rId77"/>
    </p:embeddedFont>
    <p:embeddedFont>
      <p:font typeface="Cakerolli SemiBold" charset="1" panose="00000000000000000000"/>
      <p:regular r:id="rId78"/>
    </p:embeddedFont>
    <p:embeddedFont>
      <p:font typeface="Cakerolli SemiBold Bold" charset="1" panose="00000000000000000000"/>
      <p:regular r:id="rId79"/>
    </p:embeddedFont>
    <p:embeddedFont>
      <p:font typeface="Cakerolli SemiBold Italics" charset="1" panose="00000000000000000000"/>
      <p:regular r:id="rId80"/>
    </p:embeddedFont>
    <p:embeddedFont>
      <p:font typeface="Cakerolli SemiBold Bold Italics" charset="1" panose="00000000000000000000"/>
      <p:regular r:id="rId81"/>
    </p:embeddedFont>
    <p:embeddedFont>
      <p:font typeface="RhymeTH" charset="1" panose="02000000000000000000"/>
      <p:regular r:id="rId82"/>
    </p:embeddedFont>
    <p:embeddedFont>
      <p:font typeface="Stars &amp; Love" charset="1" panose="00000000000000000000"/>
      <p:regular r:id="rId83"/>
    </p:embeddedFont>
    <p:embeddedFont>
      <p:font typeface="Poppins Medium" charset="1" panose="00000600000000000000"/>
      <p:regular r:id="rId84"/>
    </p:embeddedFont>
    <p:embeddedFont>
      <p:font typeface="Poppins Medium Bold" charset="1" panose="00000700000000000000"/>
      <p:regular r:id="rId85"/>
    </p:embeddedFont>
    <p:embeddedFont>
      <p:font typeface="Poppins Medium Italics" charset="1" panose="00000600000000000000"/>
      <p:regular r:id="rId86"/>
    </p:embeddedFont>
    <p:embeddedFont>
      <p:font typeface="Poppins Medium Bold Italics" charset="1" panose="00000700000000000000"/>
      <p:regular r:id="rId87"/>
    </p:embeddedFont>
    <p:embeddedFont>
      <p:font typeface="Poppins ExtraBold" charset="1" panose="00000900000000000000"/>
      <p:regular r:id="rId88"/>
    </p:embeddedFont>
    <p:embeddedFont>
      <p:font typeface="Poppins ExtraBold Bold" charset="1" panose="00000A00000000000000"/>
      <p:regular r:id="rId89"/>
    </p:embeddedFont>
    <p:embeddedFont>
      <p:font typeface="Poppins ExtraBold Italics" charset="1" panose="00000900000000000000"/>
      <p:regular r:id="rId90"/>
    </p:embeddedFont>
    <p:embeddedFont>
      <p:font typeface="Poppins ExtraBold Bold Italics" charset="1" panose="00000A00000000000000"/>
      <p:regular r:id="rId91"/>
    </p:embeddedFont>
    <p:embeddedFont>
      <p:font typeface="Poppins" charset="1" panose="00000500000000000000"/>
      <p:regular r:id="rId92"/>
    </p:embeddedFont>
    <p:embeddedFont>
      <p:font typeface="Poppins Bold" charset="1" panose="00000800000000000000"/>
      <p:regular r:id="rId93"/>
    </p:embeddedFont>
    <p:embeddedFont>
      <p:font typeface="Poppins Italics" charset="1" panose="00000500000000000000"/>
      <p:regular r:id="rId94"/>
    </p:embeddedFont>
    <p:embeddedFont>
      <p:font typeface="Poppins Bold Italics" charset="1" panose="00000800000000000000"/>
      <p:regular r:id="rId95"/>
    </p:embeddedFont>
    <p:embeddedFont>
      <p:font typeface="Happy Font TH" charset="1" panose="02000503000000000000"/>
      <p:regular r:id="rId96"/>
    </p:embeddedFont>
    <p:embeddedFont>
      <p:font typeface="Happy Font TH Italics" charset="1" panose="02000503000000000000"/>
      <p:regular r:id="rId97"/>
    </p:embeddedFont>
    <p:embeddedFont>
      <p:font typeface="Daydream" charset="1" panose="00000000000000000000"/>
      <p:regular r:id="rId98"/>
    </p:embeddedFont>
    <p:embeddedFont>
      <p:font typeface="Halimum" charset="1" panose="00000000000000000000"/>
      <p:regular r:id="rId99"/>
    </p:embeddedFont>
    <p:embeddedFont>
      <p:font typeface="Brittany" charset="1" panose="00000000000000000000"/>
      <p:regular r:id="rId100"/>
    </p:embeddedFont>
    <p:embeddedFont>
      <p:font typeface="Apricots" charset="1" panose="00000000000000000000"/>
      <p:regular r:id="rId101"/>
    </p:embeddedFont>
    <p:embeddedFont>
      <p:font typeface="More Sugar Thin" charset="1" panose="00000000000000000000"/>
      <p:regular r:id="rId102"/>
    </p:embeddedFont>
    <p:embeddedFont>
      <p:font typeface="Genty Sans" charset="1" panose="00000600000000000000"/>
      <p:regular r:id="rId103"/>
    </p:embeddedFont>
    <p:embeddedFont>
      <p:font typeface="Railey" charset="1" panose="00000000000000000000"/>
      <p:regular r:id="rId104"/>
    </p:embeddedFont>
    <p:embeddedFont>
      <p:font typeface="Catchy Mager" charset="1" panose="02000506000000020004"/>
      <p:regular r:id="rId105"/>
    </p:embeddedFont>
    <p:embeddedFont>
      <p:font typeface="TAN Pearl" charset="1" panose="00000000000000000000"/>
      <p:regular r:id="rId106"/>
    </p:embeddedFont>
    <p:embeddedFont>
      <p:font typeface="Gellatio" charset="1" panose="02000500000000000000"/>
      <p:regular r:id="rId107"/>
    </p:embeddedFont>
    <p:embeddedFont>
      <p:font typeface="Blueberry" charset="1" panose="02000500000000000000"/>
      <p:regular r:id="rId108"/>
    </p:embeddedFont>
    <p:embeddedFont>
      <p:font typeface="Feeling Passionate" charset="1" panose="02000500000000000000"/>
      <p:regular r:id="rId109"/>
    </p:embeddedFont>
    <p:embeddedFont>
      <p:font typeface="Angelina" charset="1" panose="02000500000000000000"/>
      <p:regular r:id="rId110"/>
    </p:embeddedFont>
    <p:embeddedFont>
      <p:font typeface="Regular Brush" charset="1" panose="02000500000000000000"/>
      <p:regular r:id="rId111"/>
    </p:embeddedFont>
    <p:embeddedFont>
      <p:font typeface="Sugo Display" charset="1" panose="02000506020000020004"/>
      <p:regular r:id="rId112"/>
    </p:embeddedFont>
    <p:embeddedFont>
      <p:font typeface="Sugo Display Bold" charset="1" panose="02000506020000020004"/>
      <p:regular r:id="rId113"/>
    </p:embeddedFont>
    <p:embeddedFont>
      <p:font typeface="Sugo Display Italics" charset="1" panose="02000506020000020004"/>
      <p:regular r:id="rId114"/>
    </p:embeddedFont>
    <p:embeddedFont>
      <p:font typeface="Sugo Display Bold Italics" charset="1" panose="02000506020000020004"/>
      <p:regular r:id="rId115"/>
    </p:embeddedFont>
    <p:embeddedFont>
      <p:font typeface="Bugaki" charset="1" panose="00000000000000000000"/>
      <p:regular r:id="rId116"/>
    </p:embeddedFont>
    <p:embeddedFont>
      <p:font typeface="Bugaki Italics" charset="1" panose="00000000000000000000"/>
      <p:regular r:id="rId117"/>
    </p:embeddedFont>
    <p:embeddedFont>
      <p:font typeface="Brown Sugar" charset="1" panose="02000506000000020004"/>
      <p:regular r:id="rId118"/>
    </p:embeddedFont>
    <p:embeddedFont>
      <p:font typeface="The Seasons" charset="1" panose="00000000000000000000"/>
      <p:regular r:id="rId119"/>
    </p:embeddedFont>
    <p:embeddedFont>
      <p:font typeface="The Seasons Bold" charset="1" panose="00000000000000000000"/>
      <p:regular r:id="rId120"/>
    </p:embeddedFont>
    <p:embeddedFont>
      <p:font typeface="The Seasons Italics" charset="1" panose="00000000000000000000"/>
      <p:regular r:id="rId121"/>
    </p:embeddedFont>
    <p:embeddedFont>
      <p:font typeface="The Seasons Bold Italics" charset="1" panose="00000000000000000000"/>
      <p:regular r:id="rId122"/>
    </p:embeddedFont>
    <p:embeddedFont>
      <p:font typeface="Dreaming Outloud Script" charset="1" panose="00000500000000000000"/>
      <p:regular r:id="rId123"/>
    </p:embeddedFont>
    <p:embeddedFont>
      <p:font typeface="Dreaming Outloud Script Italics" charset="1" panose="00000500000000000000"/>
      <p:regular r:id="rId124"/>
    </p:embeddedFont>
    <p:embeddedFont>
      <p:font typeface="TAN Headline" charset="1" panose="00000000000000000000"/>
      <p:regular r:id="rId125"/>
    </p:embeddedFont>
    <p:embeddedFont>
      <p:font typeface="Comica" charset="1" panose="00000000000000000000"/>
      <p:regular r:id="rId126"/>
    </p:embeddedFont>
    <p:embeddedFont>
      <p:font typeface="Canva Sans" charset="1" panose="020B0503030501040103"/>
      <p:regular r:id="rId127"/>
    </p:embeddedFont>
    <p:embeddedFont>
      <p:font typeface="Canva Sans Bold" charset="1" panose="020B0803030501040103"/>
      <p:regular r:id="rId128"/>
    </p:embeddedFont>
    <p:embeddedFont>
      <p:font typeface="Canva Sans Italics" charset="1" panose="020B0503030501040103"/>
      <p:regular r:id="rId129"/>
    </p:embeddedFont>
    <p:embeddedFont>
      <p:font typeface="Canva Sans Bold Italics" charset="1" panose="020B0803030501040103"/>
      <p:regular r:id="rId130"/>
    </p:embeddedFont>
    <p:embeddedFont>
      <p:font typeface="Boston Angel" charset="1" panose="00000000000000000000"/>
      <p:regular r:id="rId131"/>
    </p:embeddedFont>
    <p:embeddedFont>
      <p:font typeface="Boston Angel Bold" charset="1" panose="00000000000000000000"/>
      <p:regular r:id="rId132"/>
    </p:embeddedFont>
    <p:embeddedFont>
      <p:font typeface="Londrina Solid Thin" charset="1" panose="00000300000000000000"/>
      <p:regular r:id="rId133"/>
    </p:embeddedFont>
    <p:embeddedFont>
      <p:font typeface="Londrina Solid Thin Bold" charset="1" panose="00000400000000000000"/>
      <p:regular r:id="rId134"/>
    </p:embeddedFont>
    <p:embeddedFont>
      <p:font typeface="Dancing Script" charset="1" panose="03080600040507000D00"/>
      <p:regular r:id="rId135"/>
    </p:embeddedFont>
    <p:embeddedFont>
      <p:font typeface="Dancing Script Bold" charset="1" panose="03080800040507000D00"/>
      <p:regular r:id="rId1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fonts/font100.fntdata" Type="http://schemas.openxmlformats.org/officeDocument/2006/relationships/font"/><Relationship Id="rId101" Target="fonts/font101.fntdata" Type="http://schemas.openxmlformats.org/officeDocument/2006/relationships/font"/><Relationship Id="rId102" Target="fonts/font102.fntdata" Type="http://schemas.openxmlformats.org/officeDocument/2006/relationships/font"/><Relationship Id="rId103" Target="fonts/font103.fntdata" Type="http://schemas.openxmlformats.org/officeDocument/2006/relationships/font"/><Relationship Id="rId104" Target="fonts/font104.fntdata" Type="http://schemas.openxmlformats.org/officeDocument/2006/relationships/font"/><Relationship Id="rId105" Target="fonts/font105.fntdata" Type="http://schemas.openxmlformats.org/officeDocument/2006/relationships/font"/><Relationship Id="rId106" Target="fonts/font106.fntdata" Type="http://schemas.openxmlformats.org/officeDocument/2006/relationships/font"/><Relationship Id="rId107" Target="fonts/font107.fntdata" Type="http://schemas.openxmlformats.org/officeDocument/2006/relationships/font"/><Relationship Id="rId108" Target="fonts/font108.fntdata" Type="http://schemas.openxmlformats.org/officeDocument/2006/relationships/font"/><Relationship Id="rId109" Target="fonts/font109.fntdata" Type="http://schemas.openxmlformats.org/officeDocument/2006/relationships/font"/><Relationship Id="rId11" Target="fonts/font11.fntdata" Type="http://schemas.openxmlformats.org/officeDocument/2006/relationships/font"/><Relationship Id="rId110" Target="fonts/font110.fntdata" Type="http://schemas.openxmlformats.org/officeDocument/2006/relationships/font"/><Relationship Id="rId111" Target="fonts/font111.fntdata" Type="http://schemas.openxmlformats.org/officeDocument/2006/relationships/font"/><Relationship Id="rId112" Target="fonts/font112.fntdata" Type="http://schemas.openxmlformats.org/officeDocument/2006/relationships/font"/><Relationship Id="rId113" Target="fonts/font113.fntdata" Type="http://schemas.openxmlformats.org/officeDocument/2006/relationships/font"/><Relationship Id="rId114" Target="fonts/font114.fntdata" Type="http://schemas.openxmlformats.org/officeDocument/2006/relationships/font"/><Relationship Id="rId115" Target="fonts/font115.fntdata" Type="http://schemas.openxmlformats.org/officeDocument/2006/relationships/font"/><Relationship Id="rId116" Target="fonts/font116.fntdata" Type="http://schemas.openxmlformats.org/officeDocument/2006/relationships/font"/><Relationship Id="rId117" Target="fonts/font117.fntdata" Type="http://schemas.openxmlformats.org/officeDocument/2006/relationships/font"/><Relationship Id="rId118" Target="fonts/font118.fntdata" Type="http://schemas.openxmlformats.org/officeDocument/2006/relationships/font"/><Relationship Id="rId119" Target="fonts/font119.fntdata" Type="http://schemas.openxmlformats.org/officeDocument/2006/relationships/font"/><Relationship Id="rId12" Target="fonts/font12.fntdata" Type="http://schemas.openxmlformats.org/officeDocument/2006/relationships/font"/><Relationship Id="rId120" Target="fonts/font120.fntdata" Type="http://schemas.openxmlformats.org/officeDocument/2006/relationships/font"/><Relationship Id="rId121" Target="fonts/font121.fntdata" Type="http://schemas.openxmlformats.org/officeDocument/2006/relationships/font"/><Relationship Id="rId122" Target="fonts/font122.fntdata" Type="http://schemas.openxmlformats.org/officeDocument/2006/relationships/font"/><Relationship Id="rId123" Target="fonts/font123.fntdata" Type="http://schemas.openxmlformats.org/officeDocument/2006/relationships/font"/><Relationship Id="rId124" Target="fonts/font124.fntdata" Type="http://schemas.openxmlformats.org/officeDocument/2006/relationships/font"/><Relationship Id="rId125" Target="fonts/font125.fntdata" Type="http://schemas.openxmlformats.org/officeDocument/2006/relationships/font"/><Relationship Id="rId126" Target="fonts/font126.fntdata" Type="http://schemas.openxmlformats.org/officeDocument/2006/relationships/font"/><Relationship Id="rId127" Target="fonts/font127.fntdata" Type="http://schemas.openxmlformats.org/officeDocument/2006/relationships/font"/><Relationship Id="rId128" Target="fonts/font128.fntdata" Type="http://schemas.openxmlformats.org/officeDocument/2006/relationships/font"/><Relationship Id="rId129" Target="fonts/font129.fntdata" Type="http://schemas.openxmlformats.org/officeDocument/2006/relationships/font"/><Relationship Id="rId13" Target="fonts/font13.fntdata" Type="http://schemas.openxmlformats.org/officeDocument/2006/relationships/font"/><Relationship Id="rId130" Target="fonts/font130.fntdata" Type="http://schemas.openxmlformats.org/officeDocument/2006/relationships/font"/><Relationship Id="rId131" Target="fonts/font131.fntdata" Type="http://schemas.openxmlformats.org/officeDocument/2006/relationships/font"/><Relationship Id="rId132" Target="fonts/font132.fntdata" Type="http://schemas.openxmlformats.org/officeDocument/2006/relationships/font"/><Relationship Id="rId133" Target="fonts/font133.fntdata" Type="http://schemas.openxmlformats.org/officeDocument/2006/relationships/font"/><Relationship Id="rId134" Target="fonts/font134.fntdata" Type="http://schemas.openxmlformats.org/officeDocument/2006/relationships/font"/><Relationship Id="rId135" Target="fonts/font135.fntdata" Type="http://schemas.openxmlformats.org/officeDocument/2006/relationships/font"/><Relationship Id="rId136" Target="fonts/font136.fntdata" Type="http://schemas.openxmlformats.org/officeDocument/2006/relationships/font"/><Relationship Id="rId137" Target="slides/slide1.xml" Type="http://schemas.openxmlformats.org/officeDocument/2006/relationships/slide"/><Relationship Id="rId138" Target="slides/slide2.xml" Type="http://schemas.openxmlformats.org/officeDocument/2006/relationships/slide"/><Relationship Id="rId139" Target="slides/slide3.xml" Type="http://schemas.openxmlformats.org/officeDocument/2006/relationships/slide"/><Relationship Id="rId14" Target="fonts/font14.fntdata" Type="http://schemas.openxmlformats.org/officeDocument/2006/relationships/font"/><Relationship Id="rId140" Target="slides/slide4.xml" Type="http://schemas.openxmlformats.org/officeDocument/2006/relationships/slide"/><Relationship Id="rId141" Target="slides/slide5.xml" Type="http://schemas.openxmlformats.org/officeDocument/2006/relationships/slide"/><Relationship Id="rId142" Target="slides/slide6.xml" Type="http://schemas.openxmlformats.org/officeDocument/2006/relationships/slide"/><Relationship Id="rId143" Target="slides/slide7.xml" Type="http://schemas.openxmlformats.org/officeDocument/2006/relationships/slide"/><Relationship Id="rId144" Target="slides/slide8.xml" Type="http://schemas.openxmlformats.org/officeDocument/2006/relationships/slide"/><Relationship Id="rId145" Target="slides/slide9.xml" Type="http://schemas.openxmlformats.org/officeDocument/2006/relationships/slide"/><Relationship Id="rId146" Target="slides/slide10.xml" Type="http://schemas.openxmlformats.org/officeDocument/2006/relationships/slide"/><Relationship Id="rId147" Target="slides/slide11.xml" Type="http://schemas.openxmlformats.org/officeDocument/2006/relationships/slide"/><Relationship Id="rId148" Target="slides/slide12.xml" Type="http://schemas.openxmlformats.org/officeDocument/2006/relationships/slide"/><Relationship Id="rId149" Target="slides/slide13.xml" Type="http://schemas.openxmlformats.org/officeDocument/2006/relationships/slide"/><Relationship Id="rId15" Target="fonts/font15.fntdata" Type="http://schemas.openxmlformats.org/officeDocument/2006/relationships/font"/><Relationship Id="rId150" Target="slides/slide14.xml" Type="http://schemas.openxmlformats.org/officeDocument/2006/relationships/slide"/><Relationship Id="rId151" Target="slides/slide15.xml" Type="http://schemas.openxmlformats.org/officeDocument/2006/relationships/slide"/><Relationship Id="rId152" Target="slides/slide16.xml" Type="http://schemas.openxmlformats.org/officeDocument/2006/relationships/slide"/><Relationship Id="rId153" Target="slides/slide17.xml" Type="http://schemas.openxmlformats.org/officeDocument/2006/relationships/slide"/><Relationship Id="rId154" Target="slides/slide18.xml" Type="http://schemas.openxmlformats.org/officeDocument/2006/relationships/slide"/><Relationship Id="rId155" Target="slides/slide19.xml" Type="http://schemas.openxmlformats.org/officeDocument/2006/relationships/slide"/><Relationship Id="rId156" Target="slides/slide20.xml" Type="http://schemas.openxmlformats.org/officeDocument/2006/relationships/slide"/><Relationship Id="rId157" Target="slides/slide21.xml" Type="http://schemas.openxmlformats.org/officeDocument/2006/relationships/slide"/><Relationship Id="rId158" Target="slides/slide22.xml" Type="http://schemas.openxmlformats.org/officeDocument/2006/relationships/slide"/><Relationship Id="rId159" Target="slides/slide23.xml" Type="http://schemas.openxmlformats.org/officeDocument/2006/relationships/slide"/><Relationship Id="rId16" Target="fonts/font16.fntdata" Type="http://schemas.openxmlformats.org/officeDocument/2006/relationships/font"/><Relationship Id="rId160" Target="slides/slide24.xml" Type="http://schemas.openxmlformats.org/officeDocument/2006/relationships/slide"/><Relationship Id="rId161" Target="slides/slide25.xml" Type="http://schemas.openxmlformats.org/officeDocument/2006/relationships/slide"/><Relationship Id="rId162" Target="slides/slide26.xml" Type="http://schemas.openxmlformats.org/officeDocument/2006/relationships/slide"/><Relationship Id="rId163" Target="slides/slide27.xml" Type="http://schemas.openxmlformats.org/officeDocument/2006/relationships/slide"/><Relationship Id="rId164" Target="slides/slide28.xml" Type="http://schemas.openxmlformats.org/officeDocument/2006/relationships/slide"/><Relationship Id="rId165" Target="slides/slide29.xml" Type="http://schemas.openxmlformats.org/officeDocument/2006/relationships/slide"/><Relationship Id="rId166" Target="slides/slide30.xml" Type="http://schemas.openxmlformats.org/officeDocument/2006/relationships/slide"/><Relationship Id="rId167" Target="slides/slide3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fonts/font8.fntdata" Type="http://schemas.openxmlformats.org/officeDocument/2006/relationships/font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fonts/font83.fntdata" Type="http://schemas.openxmlformats.org/officeDocument/2006/relationships/font"/><Relationship Id="rId84" Target="fonts/font84.fntdata" Type="http://schemas.openxmlformats.org/officeDocument/2006/relationships/font"/><Relationship Id="rId85" Target="fonts/font85.fntdata" Type="http://schemas.openxmlformats.org/officeDocument/2006/relationships/font"/><Relationship Id="rId86" Target="fonts/font86.fntdata" Type="http://schemas.openxmlformats.org/officeDocument/2006/relationships/font"/><Relationship Id="rId87" Target="fonts/font87.fntdata" Type="http://schemas.openxmlformats.org/officeDocument/2006/relationships/font"/><Relationship Id="rId88" Target="fonts/font88.fntdata" Type="http://schemas.openxmlformats.org/officeDocument/2006/relationships/font"/><Relationship Id="rId89" Target="fonts/font89.fntdata" Type="http://schemas.openxmlformats.org/officeDocument/2006/relationships/font"/><Relationship Id="rId9" Target="fonts/font9.fntdata" Type="http://schemas.openxmlformats.org/officeDocument/2006/relationships/font"/><Relationship Id="rId90" Target="fonts/font90.fntdata" Type="http://schemas.openxmlformats.org/officeDocument/2006/relationships/font"/><Relationship Id="rId91" Target="fonts/font91.fntdata" Type="http://schemas.openxmlformats.org/officeDocument/2006/relationships/font"/><Relationship Id="rId92" Target="fonts/font92.fntdata" Type="http://schemas.openxmlformats.org/officeDocument/2006/relationships/font"/><Relationship Id="rId93" Target="fonts/font93.fntdata" Type="http://schemas.openxmlformats.org/officeDocument/2006/relationships/font"/><Relationship Id="rId94" Target="fonts/font94.fntdata" Type="http://schemas.openxmlformats.org/officeDocument/2006/relationships/font"/><Relationship Id="rId95" Target="fonts/font95.fntdata" Type="http://schemas.openxmlformats.org/officeDocument/2006/relationships/font"/><Relationship Id="rId96" Target="fonts/font96.fntdata" Type="http://schemas.openxmlformats.org/officeDocument/2006/relationships/font"/><Relationship Id="rId97" Target="fonts/font97.fntdata" Type="http://schemas.openxmlformats.org/officeDocument/2006/relationships/font"/><Relationship Id="rId98" Target="fonts/font98.fntdata" Type="http://schemas.openxmlformats.org/officeDocument/2006/relationships/font"/><Relationship Id="rId99" Target="fonts/font9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png" Type="http://schemas.openxmlformats.org/officeDocument/2006/relationships/image"/><Relationship Id="rId12" Target="../media/image70.png" Type="http://schemas.openxmlformats.org/officeDocument/2006/relationships/image"/><Relationship Id="rId13" Target="../media/image71.png" Type="http://schemas.openxmlformats.org/officeDocument/2006/relationships/image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66.pn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12" Target="../media/image82.jpeg" Type="http://schemas.openxmlformats.org/officeDocument/2006/relationships/image"/><Relationship Id="rId2" Target="../media/image72.png" Type="http://schemas.openxmlformats.org/officeDocument/2006/relationships/image"/><Relationship Id="rId3" Target="../media/image73.png" Type="http://schemas.openxmlformats.org/officeDocument/2006/relationships/image"/><Relationship Id="rId4" Target="../media/image74.svg" Type="http://schemas.openxmlformats.org/officeDocument/2006/relationships/image"/><Relationship Id="rId5" Target="../media/image75.pn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svg" Type="http://schemas.openxmlformats.org/officeDocument/2006/relationships/image"/><Relationship Id="rId11" Target="../media/image92.png" Type="http://schemas.openxmlformats.org/officeDocument/2006/relationships/image"/><Relationship Id="rId12" Target="../media/image93.svg" Type="http://schemas.openxmlformats.org/officeDocument/2006/relationships/image"/><Relationship Id="rId13" Target="../media/image94.png" Type="http://schemas.openxmlformats.org/officeDocument/2006/relationships/image"/><Relationship Id="rId14" Target="../media/image95.svg" Type="http://schemas.openxmlformats.org/officeDocument/2006/relationships/image"/><Relationship Id="rId15" Target="../media/image96.jpeg" Type="http://schemas.openxmlformats.org/officeDocument/2006/relationships/image"/><Relationship Id="rId16" Target="../media/image97.png" Type="http://schemas.openxmlformats.org/officeDocument/2006/relationships/image"/><Relationship Id="rId17" Target="../media/image98.png" Type="http://schemas.openxmlformats.org/officeDocument/2006/relationships/image"/><Relationship Id="rId18" Target="../media/image99.svg" Type="http://schemas.openxmlformats.org/officeDocument/2006/relationships/image"/><Relationship Id="rId19" Target="../media/image100.png" Type="http://schemas.openxmlformats.org/officeDocument/2006/relationships/image"/><Relationship Id="rId2" Target="../media/image83.png" Type="http://schemas.openxmlformats.org/officeDocument/2006/relationships/image"/><Relationship Id="rId20" Target="../media/image101.svg" Type="http://schemas.openxmlformats.org/officeDocument/2006/relationships/image"/><Relationship Id="rId21" Target="../media/image102.png" Type="http://schemas.openxmlformats.org/officeDocument/2006/relationships/image"/><Relationship Id="rId22" Target="../media/image103.sv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png" Type="http://schemas.openxmlformats.org/officeDocument/2006/relationships/image"/><Relationship Id="rId2" Target="../media/image104.png" Type="http://schemas.openxmlformats.org/officeDocument/2006/relationships/image"/><Relationship Id="rId3" Target="../media/image105.png" Type="http://schemas.openxmlformats.org/officeDocument/2006/relationships/image"/><Relationship Id="rId4" Target="../media/image106.pn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pn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jpeg" Type="http://schemas.openxmlformats.org/officeDocument/2006/relationships/image"/><Relationship Id="rId3" Target="../media/image114.png" Type="http://schemas.openxmlformats.org/officeDocument/2006/relationships/image"/><Relationship Id="rId4" Target="../media/image115.svg" Type="http://schemas.openxmlformats.org/officeDocument/2006/relationships/image"/><Relationship Id="rId5" Target="../media/image116.png" Type="http://schemas.openxmlformats.org/officeDocument/2006/relationships/image"/><Relationship Id="rId6" Target="../media/image117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8.jpeg" Type="http://schemas.openxmlformats.org/officeDocument/2006/relationships/image"/><Relationship Id="rId3" Target="../media/image119.png" Type="http://schemas.openxmlformats.org/officeDocument/2006/relationships/image"/><Relationship Id="rId4" Target="../media/image120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png" Type="http://schemas.openxmlformats.org/officeDocument/2006/relationships/image"/><Relationship Id="rId3" Target="../media/image122.png" Type="http://schemas.openxmlformats.org/officeDocument/2006/relationships/image"/><Relationship Id="rId4" Target="../media/image123.png" Type="http://schemas.openxmlformats.org/officeDocument/2006/relationships/image"/><Relationship Id="rId5" Target="../media/image124.png" Type="http://schemas.openxmlformats.org/officeDocument/2006/relationships/image"/><Relationship Id="rId6" Target="../media/image125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7.png" Type="http://schemas.openxmlformats.org/officeDocument/2006/relationships/image"/><Relationship Id="rId3" Target="../media/image128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7.svg" Type="http://schemas.openxmlformats.org/officeDocument/2006/relationships/image"/><Relationship Id="rId11" Target="../media/image138.png" Type="http://schemas.openxmlformats.org/officeDocument/2006/relationships/image"/><Relationship Id="rId2" Target="../media/image129.png" Type="http://schemas.openxmlformats.org/officeDocument/2006/relationships/image"/><Relationship Id="rId3" Target="../media/image130.png" Type="http://schemas.openxmlformats.org/officeDocument/2006/relationships/image"/><Relationship Id="rId4" Target="../media/image131.svg" Type="http://schemas.openxmlformats.org/officeDocument/2006/relationships/image"/><Relationship Id="rId5" Target="../media/image132.png" Type="http://schemas.openxmlformats.org/officeDocument/2006/relationships/image"/><Relationship Id="rId6" Target="../media/image133.png" Type="http://schemas.openxmlformats.org/officeDocument/2006/relationships/image"/><Relationship Id="rId7" Target="../media/image134.png" Type="http://schemas.openxmlformats.org/officeDocument/2006/relationships/image"/><Relationship Id="rId8" Target="../media/image135.svg" Type="http://schemas.openxmlformats.org/officeDocument/2006/relationships/image"/><Relationship Id="rId9" Target="../media/image136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16" Target="../media/image26.png" Type="http://schemas.openxmlformats.org/officeDocument/2006/relationships/image"/><Relationship Id="rId17" Target="../media/image27.svg" Type="http://schemas.openxmlformats.org/officeDocument/2006/relationships/image"/><Relationship Id="rId18" Target="../media/image28.png" Type="http://schemas.openxmlformats.org/officeDocument/2006/relationships/image"/><Relationship Id="rId19" Target="../media/image29.svg" Type="http://schemas.openxmlformats.org/officeDocument/2006/relationships/image"/><Relationship Id="rId2" Target="../media/image12.png" Type="http://schemas.openxmlformats.org/officeDocument/2006/relationships/image"/><Relationship Id="rId20" Target="../media/image30.png" Type="http://schemas.openxmlformats.org/officeDocument/2006/relationships/image"/><Relationship Id="rId21" Target="../media/image31.sv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9.png" Type="http://schemas.openxmlformats.org/officeDocument/2006/relationships/image"/><Relationship Id="rId3" Target="../media/image140.png" Type="http://schemas.openxmlformats.org/officeDocument/2006/relationships/image"/><Relationship Id="rId4" Target="../media/image141.png" Type="http://schemas.openxmlformats.org/officeDocument/2006/relationships/image"/><Relationship Id="rId5" Target="../media/image142.png" Type="http://schemas.openxmlformats.org/officeDocument/2006/relationships/image"/><Relationship Id="rId6" Target="../media/image143.png" Type="http://schemas.openxmlformats.org/officeDocument/2006/relationships/image"/><Relationship Id="rId7" Target="../media/image144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png" Type="http://schemas.openxmlformats.org/officeDocument/2006/relationships/image"/><Relationship Id="rId11" Target="../media/image152.svg" Type="http://schemas.openxmlformats.org/officeDocument/2006/relationships/image"/><Relationship Id="rId12" Target="../media/image153.png" Type="http://schemas.openxmlformats.org/officeDocument/2006/relationships/image"/><Relationship Id="rId13" Target="../media/image154.svg" Type="http://schemas.openxmlformats.org/officeDocument/2006/relationships/image"/><Relationship Id="rId14" Target="../media/image155.png" Type="http://schemas.openxmlformats.org/officeDocument/2006/relationships/image"/><Relationship Id="rId15" Target="../media/image156.svg" Type="http://schemas.openxmlformats.org/officeDocument/2006/relationships/image"/><Relationship Id="rId16" Target="../media/image157.png" Type="http://schemas.openxmlformats.org/officeDocument/2006/relationships/image"/><Relationship Id="rId17" Target="../media/image158.svg" Type="http://schemas.openxmlformats.org/officeDocument/2006/relationships/image"/><Relationship Id="rId18" Target="../media/image159.png" Type="http://schemas.openxmlformats.org/officeDocument/2006/relationships/image"/><Relationship Id="rId19" Target="../media/image160.svg" Type="http://schemas.openxmlformats.org/officeDocument/2006/relationships/image"/><Relationship Id="rId2" Target="../media/image133.png" Type="http://schemas.openxmlformats.org/officeDocument/2006/relationships/image"/><Relationship Id="rId20" Target="../media/image161.png" Type="http://schemas.openxmlformats.org/officeDocument/2006/relationships/image"/><Relationship Id="rId21" Target="../media/image162.svg" Type="http://schemas.openxmlformats.org/officeDocument/2006/relationships/image"/><Relationship Id="rId22" Target="../media/image163.png" Type="http://schemas.openxmlformats.org/officeDocument/2006/relationships/image"/><Relationship Id="rId23" Target="../media/image164.svg" Type="http://schemas.openxmlformats.org/officeDocument/2006/relationships/image"/><Relationship Id="rId24" Target="../media/image165.png" Type="http://schemas.openxmlformats.org/officeDocument/2006/relationships/image"/><Relationship Id="rId25" Target="../media/image166.svg" Type="http://schemas.openxmlformats.org/officeDocument/2006/relationships/image"/><Relationship Id="rId26" Target="../media/image167.png" Type="http://schemas.openxmlformats.org/officeDocument/2006/relationships/image"/><Relationship Id="rId27" Target="../media/image168.svg" Type="http://schemas.openxmlformats.org/officeDocument/2006/relationships/image"/><Relationship Id="rId28" Target="../media/image169.png" Type="http://schemas.openxmlformats.org/officeDocument/2006/relationships/image"/><Relationship Id="rId29" Target="../media/image170.svg" Type="http://schemas.openxmlformats.org/officeDocument/2006/relationships/image"/><Relationship Id="rId3" Target="../media/image75.png" Type="http://schemas.openxmlformats.org/officeDocument/2006/relationships/image"/><Relationship Id="rId30" Target="../media/image171.png" Type="http://schemas.openxmlformats.org/officeDocument/2006/relationships/image"/><Relationship Id="rId31" Target="../media/image172.svg" Type="http://schemas.openxmlformats.org/officeDocument/2006/relationships/image"/><Relationship Id="rId32" Target="../media/image173.png" Type="http://schemas.openxmlformats.org/officeDocument/2006/relationships/image"/><Relationship Id="rId4" Target="../media/image145.png" Type="http://schemas.openxmlformats.org/officeDocument/2006/relationships/image"/><Relationship Id="rId5" Target="../media/image146.svg" Type="http://schemas.openxmlformats.org/officeDocument/2006/relationships/image"/><Relationship Id="rId6" Target="../media/image147.png" Type="http://schemas.openxmlformats.org/officeDocument/2006/relationships/image"/><Relationship Id="rId7" Target="../media/image148.svg" Type="http://schemas.openxmlformats.org/officeDocument/2006/relationships/image"/><Relationship Id="rId8" Target="../media/image149.png" Type="http://schemas.openxmlformats.org/officeDocument/2006/relationships/image"/><Relationship Id="rId9" Target="../media/image150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4.jpeg" Type="http://schemas.openxmlformats.org/officeDocument/2006/relationships/image"/><Relationship Id="rId3" Target="../media/image175.png" Type="http://schemas.openxmlformats.org/officeDocument/2006/relationships/image"/><Relationship Id="rId4" Target="../media/image176.png" Type="http://schemas.openxmlformats.org/officeDocument/2006/relationships/image"/><Relationship Id="rId5" Target="../media/image177.png" Type="http://schemas.openxmlformats.org/officeDocument/2006/relationships/image"/><Relationship Id="rId6" Target="../media/image178.png" Type="http://schemas.openxmlformats.org/officeDocument/2006/relationships/image"/><Relationship Id="rId7" Target="../media/image179.png" Type="http://schemas.openxmlformats.org/officeDocument/2006/relationships/image"/><Relationship Id="rId8" Target="../media/image180.png" Type="http://schemas.openxmlformats.org/officeDocument/2006/relationships/image"/><Relationship Id="rId9" Target="../media/image181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9.svg" Type="http://schemas.openxmlformats.org/officeDocument/2006/relationships/image"/><Relationship Id="rId11" Target="../media/image190.png" Type="http://schemas.openxmlformats.org/officeDocument/2006/relationships/image"/><Relationship Id="rId12" Target="../media/image191.png" Type="http://schemas.openxmlformats.org/officeDocument/2006/relationships/image"/><Relationship Id="rId13" Target="../media/image192.svg" Type="http://schemas.openxmlformats.org/officeDocument/2006/relationships/image"/><Relationship Id="rId14" Target="../media/image193.png" Type="http://schemas.openxmlformats.org/officeDocument/2006/relationships/image"/><Relationship Id="rId15" Target="../media/image194.svg" Type="http://schemas.openxmlformats.org/officeDocument/2006/relationships/image"/><Relationship Id="rId16" Target="../media/image195.png" Type="http://schemas.openxmlformats.org/officeDocument/2006/relationships/image"/><Relationship Id="rId17" Target="../media/image196.svg" Type="http://schemas.openxmlformats.org/officeDocument/2006/relationships/image"/><Relationship Id="rId18" Target="../media/image197.png" Type="http://schemas.openxmlformats.org/officeDocument/2006/relationships/image"/><Relationship Id="rId19" Target="../media/image198.png" Type="http://schemas.openxmlformats.org/officeDocument/2006/relationships/image"/><Relationship Id="rId2" Target="../media/image12.png" Type="http://schemas.openxmlformats.org/officeDocument/2006/relationships/image"/><Relationship Id="rId20" Target="../media/image199.svg" Type="http://schemas.openxmlformats.org/officeDocument/2006/relationships/image"/><Relationship Id="rId21" Target="../media/image200.png" Type="http://schemas.openxmlformats.org/officeDocument/2006/relationships/image"/><Relationship Id="rId22" Target="../media/image201.svg" Type="http://schemas.openxmlformats.org/officeDocument/2006/relationships/image"/><Relationship Id="rId3" Target="../media/image182.png" Type="http://schemas.openxmlformats.org/officeDocument/2006/relationships/image"/><Relationship Id="rId4" Target="../media/image183.png" Type="http://schemas.openxmlformats.org/officeDocument/2006/relationships/image"/><Relationship Id="rId5" Target="../media/image184.png" Type="http://schemas.openxmlformats.org/officeDocument/2006/relationships/image"/><Relationship Id="rId6" Target="../media/image185.svg" Type="http://schemas.openxmlformats.org/officeDocument/2006/relationships/image"/><Relationship Id="rId7" Target="../media/image186.png" Type="http://schemas.openxmlformats.org/officeDocument/2006/relationships/image"/><Relationship Id="rId8" Target="../media/image187.svg" Type="http://schemas.openxmlformats.org/officeDocument/2006/relationships/image"/><Relationship Id="rId9" Target="../media/image188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0.svg" Type="http://schemas.openxmlformats.org/officeDocument/2006/relationships/image"/><Relationship Id="rId11" Target="../media/image211.png" Type="http://schemas.openxmlformats.org/officeDocument/2006/relationships/image"/><Relationship Id="rId12" Target="../media/image212.svg" Type="http://schemas.openxmlformats.org/officeDocument/2006/relationships/image"/><Relationship Id="rId13" Target="../media/image213.png" Type="http://schemas.openxmlformats.org/officeDocument/2006/relationships/image"/><Relationship Id="rId14" Target="../media/image214.svg" Type="http://schemas.openxmlformats.org/officeDocument/2006/relationships/image"/><Relationship Id="rId15" Target="../media/image215.png" Type="http://schemas.openxmlformats.org/officeDocument/2006/relationships/image"/><Relationship Id="rId16" Target="../media/image216.svg" Type="http://schemas.openxmlformats.org/officeDocument/2006/relationships/image"/><Relationship Id="rId2" Target="../media/image202.jpeg" Type="http://schemas.openxmlformats.org/officeDocument/2006/relationships/image"/><Relationship Id="rId3" Target="../media/image203.png" Type="http://schemas.openxmlformats.org/officeDocument/2006/relationships/image"/><Relationship Id="rId4" Target="../media/image204.svg" Type="http://schemas.openxmlformats.org/officeDocument/2006/relationships/image"/><Relationship Id="rId5" Target="../media/image205.png" Type="http://schemas.openxmlformats.org/officeDocument/2006/relationships/image"/><Relationship Id="rId6" Target="../media/image206.svg" Type="http://schemas.openxmlformats.org/officeDocument/2006/relationships/image"/><Relationship Id="rId7" Target="../media/image207.png" Type="http://schemas.openxmlformats.org/officeDocument/2006/relationships/image"/><Relationship Id="rId8" Target="../media/image208.svg" Type="http://schemas.openxmlformats.org/officeDocument/2006/relationships/image"/><Relationship Id="rId9" Target="../media/image209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5.png" Type="http://schemas.openxmlformats.org/officeDocument/2006/relationships/image"/><Relationship Id="rId11" Target="../media/image226.png" Type="http://schemas.openxmlformats.org/officeDocument/2006/relationships/image"/><Relationship Id="rId12" Target="../media/image227.jpeg" Type="http://schemas.openxmlformats.org/officeDocument/2006/relationships/image"/><Relationship Id="rId2" Target="../media/image217.png" Type="http://schemas.openxmlformats.org/officeDocument/2006/relationships/image"/><Relationship Id="rId3" Target="../media/image218.png" Type="http://schemas.openxmlformats.org/officeDocument/2006/relationships/image"/><Relationship Id="rId4" Target="../media/image219.png" Type="http://schemas.openxmlformats.org/officeDocument/2006/relationships/image"/><Relationship Id="rId5" Target="../media/image220.png" Type="http://schemas.openxmlformats.org/officeDocument/2006/relationships/image"/><Relationship Id="rId6" Target="../media/image221.png" Type="http://schemas.openxmlformats.org/officeDocument/2006/relationships/image"/><Relationship Id="rId7" Target="../media/image222.png" Type="http://schemas.openxmlformats.org/officeDocument/2006/relationships/image"/><Relationship Id="rId8" Target="../media/image223.png" Type="http://schemas.openxmlformats.org/officeDocument/2006/relationships/image"/><Relationship Id="rId9" Target="../media/image224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6.png" Type="http://schemas.openxmlformats.org/officeDocument/2006/relationships/image"/><Relationship Id="rId11" Target="../media/image237.svg" Type="http://schemas.openxmlformats.org/officeDocument/2006/relationships/image"/><Relationship Id="rId12" Target="../media/image238.png" Type="http://schemas.openxmlformats.org/officeDocument/2006/relationships/image"/><Relationship Id="rId13" Target="../media/image239.svg" Type="http://schemas.openxmlformats.org/officeDocument/2006/relationships/image"/><Relationship Id="rId14" Target="../media/image240.png" Type="http://schemas.openxmlformats.org/officeDocument/2006/relationships/image"/><Relationship Id="rId15" Target="../media/image241.svg" Type="http://schemas.openxmlformats.org/officeDocument/2006/relationships/image"/><Relationship Id="rId16" Target="../media/image242.png" Type="http://schemas.openxmlformats.org/officeDocument/2006/relationships/image"/><Relationship Id="rId17" Target="../media/image243.svg" Type="http://schemas.openxmlformats.org/officeDocument/2006/relationships/image"/><Relationship Id="rId18" Target="../media/image244.png" Type="http://schemas.openxmlformats.org/officeDocument/2006/relationships/image"/><Relationship Id="rId19" Target="../media/image245.png" Type="http://schemas.openxmlformats.org/officeDocument/2006/relationships/image"/><Relationship Id="rId2" Target="../media/image228.jpeg" Type="http://schemas.openxmlformats.org/officeDocument/2006/relationships/image"/><Relationship Id="rId20" Target="../media/image246.svg" Type="http://schemas.openxmlformats.org/officeDocument/2006/relationships/image"/><Relationship Id="rId21" Target="../media/image247.png" Type="http://schemas.openxmlformats.org/officeDocument/2006/relationships/image"/><Relationship Id="rId22" Target="../media/image248.svg" Type="http://schemas.openxmlformats.org/officeDocument/2006/relationships/image"/><Relationship Id="rId23" Target="../media/image249.png" Type="http://schemas.openxmlformats.org/officeDocument/2006/relationships/image"/><Relationship Id="rId24" Target="../media/image250.svg" Type="http://schemas.openxmlformats.org/officeDocument/2006/relationships/image"/><Relationship Id="rId25" Target="../media/image251.png" Type="http://schemas.openxmlformats.org/officeDocument/2006/relationships/image"/><Relationship Id="rId26" Target="../media/image252.svg" Type="http://schemas.openxmlformats.org/officeDocument/2006/relationships/image"/><Relationship Id="rId27" Target="../media/image253.png" Type="http://schemas.openxmlformats.org/officeDocument/2006/relationships/image"/><Relationship Id="rId28" Target="../media/image254.svg" Type="http://schemas.openxmlformats.org/officeDocument/2006/relationships/image"/><Relationship Id="rId29" Target="../media/image255.png" Type="http://schemas.openxmlformats.org/officeDocument/2006/relationships/image"/><Relationship Id="rId3" Target="../media/image229.png" Type="http://schemas.openxmlformats.org/officeDocument/2006/relationships/image"/><Relationship Id="rId30" Target="../media/image256.svg" Type="http://schemas.openxmlformats.org/officeDocument/2006/relationships/image"/><Relationship Id="rId31" Target="../media/image257.png" Type="http://schemas.openxmlformats.org/officeDocument/2006/relationships/image"/><Relationship Id="rId32" Target="../media/image258.svg" Type="http://schemas.openxmlformats.org/officeDocument/2006/relationships/image"/><Relationship Id="rId33" Target="../media/image259.png" Type="http://schemas.openxmlformats.org/officeDocument/2006/relationships/image"/><Relationship Id="rId34" Target="../media/image260.svg" Type="http://schemas.openxmlformats.org/officeDocument/2006/relationships/image"/><Relationship Id="rId35" Target="../media/image261.png" Type="http://schemas.openxmlformats.org/officeDocument/2006/relationships/image"/><Relationship Id="rId36" Target="../media/image262.svg" Type="http://schemas.openxmlformats.org/officeDocument/2006/relationships/image"/><Relationship Id="rId4" Target="../media/image230.png" Type="http://schemas.openxmlformats.org/officeDocument/2006/relationships/image"/><Relationship Id="rId5" Target="../media/image231.svg" Type="http://schemas.openxmlformats.org/officeDocument/2006/relationships/image"/><Relationship Id="rId6" Target="../media/image232.png" Type="http://schemas.openxmlformats.org/officeDocument/2006/relationships/image"/><Relationship Id="rId7" Target="../media/image233.svg" Type="http://schemas.openxmlformats.org/officeDocument/2006/relationships/image"/><Relationship Id="rId8" Target="../media/image234.png" Type="http://schemas.openxmlformats.org/officeDocument/2006/relationships/image"/><Relationship Id="rId9" Target="../media/image235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9.png" Type="http://schemas.openxmlformats.org/officeDocument/2006/relationships/image"/><Relationship Id="rId11" Target="../media/image270.svg" Type="http://schemas.openxmlformats.org/officeDocument/2006/relationships/image"/><Relationship Id="rId2" Target="../media/image263.png" Type="http://schemas.openxmlformats.org/officeDocument/2006/relationships/image"/><Relationship Id="rId3" Target="../media/image264.svg" Type="http://schemas.openxmlformats.org/officeDocument/2006/relationships/image"/><Relationship Id="rId4" Target="../media/image265.png" Type="http://schemas.openxmlformats.org/officeDocument/2006/relationships/image"/><Relationship Id="rId5" Target="../media/image266.svg" Type="http://schemas.openxmlformats.org/officeDocument/2006/relationships/image"/><Relationship Id="rId6" Target="../media/image267.jpe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268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7.svg" Type="http://schemas.openxmlformats.org/officeDocument/2006/relationships/image"/><Relationship Id="rId11" Target="../media/image278.png" Type="http://schemas.openxmlformats.org/officeDocument/2006/relationships/image"/><Relationship Id="rId12" Target="../media/image279.svg" Type="http://schemas.openxmlformats.org/officeDocument/2006/relationships/image"/><Relationship Id="rId13" Target="../media/image280.png" Type="http://schemas.openxmlformats.org/officeDocument/2006/relationships/image"/><Relationship Id="rId14" Target="../media/image281.svg" Type="http://schemas.openxmlformats.org/officeDocument/2006/relationships/image"/><Relationship Id="rId15" Target="../media/image282.png" Type="http://schemas.openxmlformats.org/officeDocument/2006/relationships/image"/><Relationship Id="rId16" Target="../media/image283.svg" Type="http://schemas.openxmlformats.org/officeDocument/2006/relationships/image"/><Relationship Id="rId2" Target="../media/image271.png" Type="http://schemas.openxmlformats.org/officeDocument/2006/relationships/image"/><Relationship Id="rId3" Target="../media/image272.jpe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273.png" Type="http://schemas.openxmlformats.org/officeDocument/2006/relationships/image"/><Relationship Id="rId7" Target="../media/image274.svg" Type="http://schemas.openxmlformats.org/officeDocument/2006/relationships/image"/><Relationship Id="rId8" Target="../media/image275.png" Type="http://schemas.openxmlformats.org/officeDocument/2006/relationships/image"/><Relationship Id="rId9" Target="../media/image276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9.svg" Type="http://schemas.openxmlformats.org/officeDocument/2006/relationships/image"/><Relationship Id="rId11" Target="../media/image290.png" Type="http://schemas.openxmlformats.org/officeDocument/2006/relationships/image"/><Relationship Id="rId12" Target="../media/image291.svg" Type="http://schemas.openxmlformats.org/officeDocument/2006/relationships/image"/><Relationship Id="rId13" Target="../media/image292.png" Type="http://schemas.openxmlformats.org/officeDocument/2006/relationships/image"/><Relationship Id="rId14" Target="../media/image293.svg" Type="http://schemas.openxmlformats.org/officeDocument/2006/relationships/image"/><Relationship Id="rId15" Target="../media/image294.png" Type="http://schemas.openxmlformats.org/officeDocument/2006/relationships/image"/><Relationship Id="rId16" Target="../media/image295.svg" Type="http://schemas.openxmlformats.org/officeDocument/2006/relationships/image"/><Relationship Id="rId17" Target="../media/image296.png" Type="http://schemas.openxmlformats.org/officeDocument/2006/relationships/image"/><Relationship Id="rId18" Target="../media/image297.svg" Type="http://schemas.openxmlformats.org/officeDocument/2006/relationships/image"/><Relationship Id="rId19" Target="../media/image298.png" Type="http://schemas.openxmlformats.org/officeDocument/2006/relationships/image"/><Relationship Id="rId2" Target="../media/image83.png" Type="http://schemas.openxmlformats.org/officeDocument/2006/relationships/image"/><Relationship Id="rId20" Target="../media/image299.svg" Type="http://schemas.openxmlformats.org/officeDocument/2006/relationships/image"/><Relationship Id="rId21" Target="../media/image300.png" Type="http://schemas.openxmlformats.org/officeDocument/2006/relationships/image"/><Relationship Id="rId22" Target="../media/image301.svg" Type="http://schemas.openxmlformats.org/officeDocument/2006/relationships/image"/><Relationship Id="rId23" Target="../media/image302.png" Type="http://schemas.openxmlformats.org/officeDocument/2006/relationships/image"/><Relationship Id="rId24" Target="../media/image303.svg" Type="http://schemas.openxmlformats.org/officeDocument/2006/relationships/image"/><Relationship Id="rId25" Target="../media/image304.png" Type="http://schemas.openxmlformats.org/officeDocument/2006/relationships/image"/><Relationship Id="rId26" Target="../media/image305.svg" Type="http://schemas.openxmlformats.org/officeDocument/2006/relationships/image"/><Relationship Id="rId3" Target="../media/image284.png" Type="http://schemas.openxmlformats.org/officeDocument/2006/relationships/image"/><Relationship Id="rId4" Target="../media/image285.jpeg" Type="http://schemas.openxmlformats.org/officeDocument/2006/relationships/image"/><Relationship Id="rId5" Target="../media/image100.png" Type="http://schemas.openxmlformats.org/officeDocument/2006/relationships/image"/><Relationship Id="rId6" Target="../media/image101.svg" Type="http://schemas.openxmlformats.org/officeDocument/2006/relationships/image"/><Relationship Id="rId7" Target="../media/image286.png" Type="http://schemas.openxmlformats.org/officeDocument/2006/relationships/image"/><Relationship Id="rId8" Target="../media/image287.svg" Type="http://schemas.openxmlformats.org/officeDocument/2006/relationships/image"/><Relationship Id="rId9" Target="../media/image28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4.png" Type="http://schemas.openxmlformats.org/officeDocument/2006/relationships/image"/><Relationship Id="rId11" Target="../media/image315.svg" Type="http://schemas.openxmlformats.org/officeDocument/2006/relationships/image"/><Relationship Id="rId12" Target="../media/image316.png" Type="http://schemas.openxmlformats.org/officeDocument/2006/relationships/image"/><Relationship Id="rId13" Target="../media/image317.svg" Type="http://schemas.openxmlformats.org/officeDocument/2006/relationships/image"/><Relationship Id="rId14" Target="../media/image318.png" Type="http://schemas.openxmlformats.org/officeDocument/2006/relationships/image"/><Relationship Id="rId15" Target="../media/image319.svg" Type="http://schemas.openxmlformats.org/officeDocument/2006/relationships/image"/><Relationship Id="rId16" Target="../media/image320.png" Type="http://schemas.openxmlformats.org/officeDocument/2006/relationships/image"/><Relationship Id="rId17" Target="../media/image321.svg" Type="http://schemas.openxmlformats.org/officeDocument/2006/relationships/image"/><Relationship Id="rId18" Target="../media/image322.png" Type="http://schemas.openxmlformats.org/officeDocument/2006/relationships/image"/><Relationship Id="rId19" Target="../media/image323.svg" Type="http://schemas.openxmlformats.org/officeDocument/2006/relationships/image"/><Relationship Id="rId2" Target="../media/image306.png" Type="http://schemas.openxmlformats.org/officeDocument/2006/relationships/image"/><Relationship Id="rId20" Target="../media/image324.png" Type="http://schemas.openxmlformats.org/officeDocument/2006/relationships/image"/><Relationship Id="rId21" Target="../media/image325.svg" Type="http://schemas.openxmlformats.org/officeDocument/2006/relationships/image"/><Relationship Id="rId22" Target="../media/image326.png" Type="http://schemas.openxmlformats.org/officeDocument/2006/relationships/image"/><Relationship Id="rId23" Target="../media/image327.svg" Type="http://schemas.openxmlformats.org/officeDocument/2006/relationships/image"/><Relationship Id="rId3" Target="../media/image307.svg" Type="http://schemas.openxmlformats.org/officeDocument/2006/relationships/image"/><Relationship Id="rId4" Target="../media/image308.png" Type="http://schemas.openxmlformats.org/officeDocument/2006/relationships/image"/><Relationship Id="rId5" Target="../media/image309.svg" Type="http://schemas.openxmlformats.org/officeDocument/2006/relationships/image"/><Relationship Id="rId6" Target="../media/image310.png" Type="http://schemas.openxmlformats.org/officeDocument/2006/relationships/image"/><Relationship Id="rId7" Target="../media/image311.svg" Type="http://schemas.openxmlformats.org/officeDocument/2006/relationships/image"/><Relationship Id="rId8" Target="../media/image312.png" Type="http://schemas.openxmlformats.org/officeDocument/2006/relationships/image"/><Relationship Id="rId9" Target="../media/image313.sv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8.jpeg" Type="http://schemas.openxmlformats.org/officeDocument/2006/relationships/image"/><Relationship Id="rId3" Target="../media/image329.png" Type="http://schemas.openxmlformats.org/officeDocument/2006/relationships/image"/><Relationship Id="rId4" Target="../media/image330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46.png" Type="http://schemas.openxmlformats.org/officeDocument/2006/relationships/image"/><Relationship Id="rId12" Target="../media/image47.svg" Type="http://schemas.openxmlformats.org/officeDocument/2006/relationships/image"/><Relationship Id="rId13" Target="../media/image48.png" Type="http://schemas.openxmlformats.org/officeDocument/2006/relationships/image"/><Relationship Id="rId14" Target="../media/image49.svg" Type="http://schemas.openxmlformats.org/officeDocument/2006/relationships/image"/><Relationship Id="rId2" Target="../media/image37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jpeg" Type="http://schemas.openxmlformats.org/officeDocument/2006/relationships/image"/><Relationship Id="rId7" Target="../media/image42.png" Type="http://schemas.openxmlformats.org/officeDocument/2006/relationships/image"/><Relationship Id="rId8" Target="../media/image43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png" Type="http://schemas.openxmlformats.org/officeDocument/2006/relationships/image"/><Relationship Id="rId12" Target="../media/image70.png" Type="http://schemas.openxmlformats.org/officeDocument/2006/relationships/image"/><Relationship Id="rId13" Target="../media/image71.png" Type="http://schemas.openxmlformats.org/officeDocument/2006/relationships/image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66.pn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5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29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2931" y="-1173229"/>
            <a:ext cx="3346138" cy="8956587"/>
            <a:chOff x="0" y="0"/>
            <a:chExt cx="1996385" cy="534371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996386" cy="5343713"/>
            </a:xfrm>
            <a:custGeom>
              <a:avLst/>
              <a:gdLst/>
              <a:ahLst/>
              <a:cxnLst/>
              <a:rect r="r" b="b" t="t" l="l"/>
              <a:pathLst>
                <a:path h="5343713" w="1996386">
                  <a:moveTo>
                    <a:pt x="0" y="0"/>
                  </a:moveTo>
                  <a:lnTo>
                    <a:pt x="1996386" y="0"/>
                  </a:lnTo>
                  <a:lnTo>
                    <a:pt x="1996386" y="5343713"/>
                  </a:lnTo>
                  <a:lnTo>
                    <a:pt x="0" y="5343713"/>
                  </a:lnTo>
                  <a:close/>
                </a:path>
              </a:pathLst>
            </a:custGeom>
            <a:solidFill>
              <a:srgbClr val="00357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133476" y="5383294"/>
            <a:ext cx="3632886" cy="15439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63053" y="5353020"/>
            <a:ext cx="3632886" cy="154397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4761" y="3493716"/>
            <a:ext cx="809690" cy="109602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487549" y="3493716"/>
            <a:ext cx="809690" cy="109602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433622" y="274186"/>
            <a:ext cx="852378" cy="81295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286000" y="274186"/>
            <a:ext cx="852378" cy="81295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-1003088" y="-571849"/>
            <a:ext cx="2179994" cy="205191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3295132" y="-571849"/>
            <a:ext cx="2179994" cy="205191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2457314" y="1118035"/>
            <a:ext cx="5273303" cy="577896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3324" y="1846278"/>
            <a:ext cx="642212" cy="491584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712642" y="1846278"/>
            <a:ext cx="642212" cy="491584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612931" y="1098466"/>
            <a:ext cx="3346138" cy="99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2"/>
              </a:lnSpc>
            </a:pPr>
            <a:r>
              <a:rPr lang="en-US" sz="5923">
                <a:solidFill>
                  <a:srgbClr val="FFFFFF"/>
                </a:solidFill>
                <a:latin typeface="Stars &amp; Love"/>
              </a:rPr>
              <a:t>Birthday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76868" y="1897856"/>
            <a:ext cx="2018264" cy="770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1"/>
              </a:lnSpc>
            </a:pPr>
            <a:r>
              <a:rPr lang="en-US" sz="4565">
                <a:solidFill>
                  <a:srgbClr val="FFFFFF"/>
                </a:solidFill>
                <a:latin typeface="Stars &amp; Love"/>
              </a:rPr>
              <a:t>Party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6906" y="4098459"/>
            <a:ext cx="2175957" cy="243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8"/>
              </a:lnSpc>
            </a:pPr>
            <a:r>
              <a:rPr lang="en-US" sz="1441">
                <a:solidFill>
                  <a:srgbClr val="FFFFFF"/>
                </a:solidFill>
                <a:latin typeface="Chewy"/>
              </a:rPr>
              <a:t>Saturday, 17 September, 2022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5431" y="4346082"/>
            <a:ext cx="1758908" cy="243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8"/>
              </a:lnSpc>
            </a:pPr>
            <a:r>
              <a:rPr lang="en-US" sz="1441">
                <a:solidFill>
                  <a:srgbClr val="FFFFFF"/>
                </a:solidFill>
                <a:latin typeface="Chewy"/>
              </a:rPr>
              <a:t>10.00 am - 03.00 pm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71602" y="3240739"/>
            <a:ext cx="786565" cy="6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8" spc="-205">
                <a:solidFill>
                  <a:srgbClr val="FFFFFF"/>
                </a:solidFill>
                <a:latin typeface="Stars &amp; Love"/>
              </a:rPr>
              <a:t>9 th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3945" y="2829840"/>
            <a:ext cx="2766341" cy="48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2892">
                <a:solidFill>
                  <a:srgbClr val="FFFFFF"/>
                </a:solidFill>
                <a:latin typeface="Stars &amp; Love"/>
              </a:rPr>
              <a:t>Takehiro Kanegi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1549" y="4595497"/>
            <a:ext cx="2748737" cy="243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8"/>
              </a:lnSpc>
            </a:pPr>
            <a:r>
              <a:rPr lang="en-US" sz="1441">
                <a:solidFill>
                  <a:srgbClr val="FFFFFF"/>
                </a:solidFill>
                <a:latin typeface="Chewy"/>
              </a:rPr>
              <a:t>123 Anywhere St., Any City, ST 12345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43033" y="5070705"/>
            <a:ext cx="1328164" cy="243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8"/>
              </a:lnSpc>
            </a:pPr>
            <a:r>
              <a:rPr lang="en-US" sz="1441">
                <a:solidFill>
                  <a:srgbClr val="FFFFFF"/>
                </a:solidFill>
                <a:latin typeface="Chewy"/>
              </a:rPr>
              <a:t>@reallygreatsite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-2573714" y="1538497"/>
            <a:ext cx="4889631" cy="5358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-219375" y="4456025"/>
            <a:ext cx="940375" cy="145794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1323073">
            <a:off x="69047" y="2778603"/>
            <a:ext cx="714885" cy="94739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1041610">
            <a:off x="-1045585" y="3423900"/>
            <a:ext cx="1962642" cy="30428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032593" y="1569623"/>
            <a:ext cx="1390304" cy="6103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990786" y="817658"/>
            <a:ext cx="1005587" cy="44147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65509" y="1103788"/>
            <a:ext cx="1612965" cy="70813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29129" y="903793"/>
            <a:ext cx="638462" cy="71068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989364">
            <a:off x="-723159" y="1081937"/>
            <a:ext cx="1545600" cy="239627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alphaModFix amt="35000"/>
          </a:blip>
          <a:srcRect l="0" t="0" r="0" b="0"/>
          <a:stretch>
            <a:fillRect/>
          </a:stretch>
        </p:blipFill>
        <p:spPr>
          <a:xfrm flipH="false" flipV="false" rot="0">
            <a:off x="3260642" y="4901468"/>
            <a:ext cx="564209" cy="87474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2848360" y="4754596"/>
            <a:ext cx="711040" cy="110238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07914" y="4572476"/>
            <a:ext cx="776409" cy="1203734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666620">
            <a:off x="3591291" y="3479395"/>
            <a:ext cx="2044753" cy="317015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802253">
            <a:off x="3688334" y="1203175"/>
            <a:ext cx="1604455" cy="248752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6561803">
            <a:off x="-266614" y="1618173"/>
            <a:ext cx="837867" cy="136608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4813052">
            <a:off x="4016266" y="2569781"/>
            <a:ext cx="686148" cy="111871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-1672400">
            <a:off x="-1264854" y="-328259"/>
            <a:ext cx="2834951" cy="1723414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-1375771">
            <a:off x="3250129" y="-503359"/>
            <a:ext cx="2571326" cy="1563152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316017">
            <a:off x="3265071" y="4353750"/>
            <a:ext cx="1448901" cy="1970177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rcRect l="170" t="0" r="170" b="0"/>
          <a:stretch>
            <a:fillRect/>
          </a:stretch>
        </p:blipFill>
        <p:spPr>
          <a:xfrm flipH="false" flipV="false" rot="0">
            <a:off x="-47767" y="4104768"/>
            <a:ext cx="910690" cy="964730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921096" y="2142175"/>
            <a:ext cx="2729808" cy="543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483" spc="278">
                <a:solidFill>
                  <a:srgbClr val="946E5B"/>
                </a:solidFill>
                <a:latin typeface="Sunday"/>
              </a:rPr>
              <a:t>victoria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1096" y="2796782"/>
            <a:ext cx="2729808" cy="204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1"/>
              </a:lnSpc>
            </a:pPr>
            <a:r>
              <a:rPr lang="en-US" sz="1321" spc="105">
                <a:solidFill>
                  <a:srgbClr val="946E5B"/>
                </a:solidFill>
                <a:latin typeface="Sunday"/>
              </a:rPr>
              <a:t>BIRTHDAY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31157" y="3936452"/>
            <a:ext cx="1909686" cy="150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1"/>
              </a:lnSpc>
            </a:pPr>
            <a:r>
              <a:rPr lang="en-US" sz="961" spc="76">
                <a:solidFill>
                  <a:srgbClr val="946E5B"/>
                </a:solidFill>
                <a:latin typeface="Sunday"/>
              </a:rPr>
              <a:t>at 2 pm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31157" y="4291408"/>
            <a:ext cx="1909686" cy="32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7"/>
              </a:lnSpc>
            </a:pPr>
            <a:r>
              <a:rPr lang="en-US" sz="1081" spc="54">
                <a:solidFill>
                  <a:srgbClr val="946E5B"/>
                </a:solidFill>
                <a:latin typeface="Londrina Solid Thin Bold"/>
              </a:rPr>
              <a:t>123 Anywhere St.,</a:t>
            </a:r>
          </a:p>
          <a:p>
            <a:pPr algn="ctr">
              <a:lnSpc>
                <a:spcPts val="1297"/>
              </a:lnSpc>
            </a:pPr>
            <a:r>
              <a:rPr lang="en-US" sz="1081" spc="54">
                <a:solidFill>
                  <a:srgbClr val="946E5B"/>
                </a:solidFill>
                <a:latin typeface="Londrina Solid Thin Bold"/>
              </a:rPr>
              <a:t>Any City, ST 12345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959188" y="3241116"/>
            <a:ext cx="653623" cy="414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3"/>
              </a:lnSpc>
            </a:pPr>
            <a:r>
              <a:rPr lang="en-US" sz="2642" spc="132">
                <a:solidFill>
                  <a:srgbClr val="946E5B"/>
                </a:solidFill>
                <a:latin typeface="Sunday"/>
              </a:rPr>
              <a:t>26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15742" y="3466967"/>
            <a:ext cx="550650" cy="146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1681">
                <a:solidFill>
                  <a:srgbClr val="946E5B"/>
                </a:solidFill>
                <a:latin typeface="Londrina Solid Thin Bold"/>
              </a:rPr>
              <a:t>AUG</a:t>
            </a:r>
          </a:p>
        </p:txBody>
      </p:sp>
      <p:sp>
        <p:nvSpPr>
          <p:cNvPr name="AutoShape 27" id="27"/>
          <p:cNvSpPr/>
          <p:nvPr/>
        </p:nvSpPr>
        <p:spPr>
          <a:xfrm rot="-5400000">
            <a:off x="1632928" y="3468340"/>
            <a:ext cx="544048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 rot="-90701">
            <a:off x="1367658" y="3300649"/>
            <a:ext cx="429210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 rot="-90701">
            <a:off x="2776462" y="3300649"/>
            <a:ext cx="429210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rot="0">
            <a:off x="1355904" y="3670359"/>
            <a:ext cx="452717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 rot="0">
            <a:off x="2764708" y="3670359"/>
            <a:ext cx="452717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308267" y="3467722"/>
            <a:ext cx="547992" cy="146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1681">
                <a:solidFill>
                  <a:srgbClr val="946E5B"/>
                </a:solidFill>
                <a:latin typeface="Londrina Solid Thin Bold"/>
              </a:rPr>
              <a:t>SUN</a:t>
            </a:r>
          </a:p>
        </p:txBody>
      </p:sp>
      <p:sp>
        <p:nvSpPr>
          <p:cNvPr name="AutoShape 33" id="33"/>
          <p:cNvSpPr/>
          <p:nvPr/>
        </p:nvSpPr>
        <p:spPr>
          <a:xfrm rot="-5400000">
            <a:off x="2395024" y="3468340"/>
            <a:ext cx="544048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4" id="34"/>
          <p:cNvPicPr>
            <a:picLocks noChangeAspect="true"/>
          </p:cNvPicPr>
          <p:nvPr/>
        </p:nvPicPr>
        <p:blipFill>
          <a:blip r:embed="rId2">
            <a:alphaModFix amt="30000"/>
          </a:blip>
          <a:srcRect l="0" t="0" r="0" b="0"/>
          <a:stretch>
            <a:fillRect/>
          </a:stretch>
        </p:blipFill>
        <p:spPr>
          <a:xfrm flipH="false" flipV="false" rot="0">
            <a:off x="918894" y="4574950"/>
            <a:ext cx="691753" cy="1072485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1380453">
            <a:off x="541225" y="4623508"/>
            <a:ext cx="1028993" cy="1368190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1339303" y="5946689"/>
            <a:ext cx="1893394" cy="14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3"/>
              </a:lnSpc>
            </a:pPr>
            <a:r>
              <a:rPr lang="en-US" sz="961" spc="28">
                <a:solidFill>
                  <a:srgbClr val="946E5B"/>
                </a:solidFill>
                <a:latin typeface="Londrina Solid Thin Bold"/>
              </a:rPr>
              <a:t>RSVP TO VICTORIA :</a:t>
            </a:r>
            <a:r>
              <a:rPr lang="en-US" sz="961" spc="28">
                <a:solidFill>
                  <a:srgbClr val="946E5B"/>
                </a:solidFill>
                <a:latin typeface="Londrina Solid Thin Bold"/>
              </a:rPr>
              <a:t>123-456-7890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39303" y="326968"/>
            <a:ext cx="1893394" cy="14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3"/>
              </a:lnSpc>
            </a:pPr>
            <a:r>
              <a:rPr lang="en-US" sz="961" spc="48">
                <a:solidFill>
                  <a:srgbClr val="946E5B"/>
                </a:solidFill>
                <a:latin typeface="Londrina Solid Thin Bold"/>
              </a:rPr>
              <a:t>COME AND CELEBRATE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9235" t="1724" r="19235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712459">
            <a:off x="-591687" y="4928714"/>
            <a:ext cx="5755375" cy="513481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alphaModFix amt="70000"/>
          </a:blip>
          <a:srcRect l="0" t="0" r="0" b="0"/>
          <a:stretch>
            <a:fillRect/>
          </a:stretch>
        </p:blipFill>
        <p:spPr>
          <a:xfrm flipH="false" flipV="false" rot="0">
            <a:off x="-520124" y="-2490396"/>
            <a:ext cx="3632886" cy="322872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195826">
            <a:off x="-189929" y="47148"/>
            <a:ext cx="1879895" cy="82010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1047" y="1521565"/>
            <a:ext cx="3169905" cy="100644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09067" y="2721714"/>
            <a:ext cx="2353866" cy="2341027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758910" y="1053952"/>
            <a:ext cx="3054180" cy="1516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3"/>
              </a:lnSpc>
            </a:pPr>
            <a:r>
              <a:rPr lang="en-US" sz="5733">
                <a:solidFill>
                  <a:srgbClr val="744C42">
                    <a:alpha val="89804"/>
                  </a:srgbClr>
                </a:solidFill>
                <a:latin typeface="RhymeTH"/>
              </a:rPr>
              <a:t>Olivia's</a:t>
            </a:r>
          </a:p>
          <a:p>
            <a:pPr algn="ctr">
              <a:lnSpc>
                <a:spcPts val="5733"/>
              </a:lnSpc>
            </a:pPr>
            <a:r>
              <a:rPr lang="en-US" sz="5733">
                <a:solidFill>
                  <a:srgbClr val="744C42">
                    <a:alpha val="89804"/>
                  </a:srgbClr>
                </a:solidFill>
                <a:latin typeface="RhymeTH"/>
              </a:rPr>
              <a:t>9th Birthday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3430" y="688230"/>
            <a:ext cx="1985141" cy="138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6"/>
              </a:lnSpc>
              <a:spcBef>
                <a:spcPct val="0"/>
              </a:spcBef>
            </a:pPr>
            <a:r>
              <a:rPr lang="en-US" sz="1200" spc="60" u="none">
                <a:solidFill>
                  <a:srgbClr val="744C42">
                    <a:alpha val="89804"/>
                  </a:srgbClr>
                </a:solidFill>
                <a:latin typeface="Quicksand"/>
              </a:rPr>
              <a:t>Join us to celebrate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4062" y="5252059"/>
            <a:ext cx="2863876" cy="138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6"/>
              </a:lnSpc>
              <a:spcBef>
                <a:spcPct val="0"/>
              </a:spcBef>
            </a:pPr>
            <a:r>
              <a:rPr lang="en-US" sz="1200" spc="60" u="none">
                <a:solidFill>
                  <a:srgbClr val="744C42">
                    <a:alpha val="89804"/>
                  </a:srgbClr>
                </a:solidFill>
                <a:latin typeface="Quicksand"/>
              </a:rPr>
              <a:t>8 October, 2024 | at 3:00pm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4062" y="5428462"/>
            <a:ext cx="2863876" cy="138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"/>
              </a:lnSpc>
            </a:pPr>
            <a:r>
              <a:rPr lang="en-US" sz="1200" spc="60">
                <a:solidFill>
                  <a:srgbClr val="744C42">
                    <a:alpha val="89804"/>
                  </a:srgbClr>
                </a:solidFill>
                <a:latin typeface="Quicksand"/>
              </a:rPr>
              <a:t>123 Anywhere St., Any City, ST 12345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5496" y="5756084"/>
            <a:ext cx="3041007" cy="139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"/>
              </a:lnSpc>
            </a:pPr>
            <a:r>
              <a:rPr lang="en-US" sz="1200">
                <a:solidFill>
                  <a:srgbClr val="744C42">
                    <a:alpha val="89804"/>
                  </a:srgbClr>
                </a:solidFill>
                <a:latin typeface="Quicksand"/>
              </a:rPr>
              <a:t>RSVP to Olivia at +123-456-7890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557440" y="3060588"/>
            <a:ext cx="1457121" cy="1620794"/>
            <a:chOff x="687070" y="247650"/>
            <a:chExt cx="11148060" cy="12400280"/>
          </a:xfrm>
        </p:grpSpPr>
        <p:sp>
          <p:nvSpPr>
            <p:cNvPr name="Freeform 14" id="1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1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2"/>
              <a:stretch>
                <a:fillRect l="-29005" r="-15705" t="-2044" b="2044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19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0000"/>
          </a:blip>
          <a:srcRect l="0" t="16603" r="0" b="10282"/>
          <a:stretch>
            <a:fillRect/>
          </a:stretch>
        </p:blipFill>
        <p:spPr>
          <a:xfrm flipH="false" flipV="false" rot="-1223843">
            <a:off x="-533456" y="2269154"/>
            <a:ext cx="6978323" cy="510210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85610">
            <a:off x="-62063" y="3790894"/>
            <a:ext cx="798548" cy="196951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-733814" y="-363926"/>
            <a:ext cx="5932591" cy="2925075"/>
            <a:chOff x="0" y="0"/>
            <a:chExt cx="3539525" cy="174517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3539525" cy="1745170"/>
            </a:xfrm>
            <a:custGeom>
              <a:avLst/>
              <a:gdLst/>
              <a:ahLst/>
              <a:cxnLst/>
              <a:rect r="r" b="b" t="t" l="l"/>
              <a:pathLst>
                <a:path h="1745170" w="3539525">
                  <a:moveTo>
                    <a:pt x="0" y="0"/>
                  </a:moveTo>
                  <a:lnTo>
                    <a:pt x="3539525" y="0"/>
                  </a:lnTo>
                  <a:lnTo>
                    <a:pt x="3539525" y="1745170"/>
                  </a:lnTo>
                  <a:lnTo>
                    <a:pt x="0" y="1745170"/>
                  </a:lnTo>
                  <a:close/>
                </a:path>
              </a:pathLst>
            </a:custGeom>
            <a:solidFill>
              <a:srgbClr val="B4D6D8"/>
            </a:solidFill>
            <a:ln w="114300">
              <a:solidFill>
                <a:srgbClr val="FFFFFF"/>
              </a:solidFill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93868" y="4938974"/>
            <a:ext cx="1326849" cy="226635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082193">
            <a:off x="3869509" y="3723907"/>
            <a:ext cx="905492" cy="196846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true" flipV="false" rot="-431432">
            <a:off x="3633108" y="5133271"/>
            <a:ext cx="761347" cy="187776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2351" y="2561149"/>
            <a:ext cx="1816443" cy="37319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87907" y="2561149"/>
            <a:ext cx="1816443" cy="37319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8035" y="143609"/>
            <a:ext cx="1173232" cy="1188357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748035" y="643798"/>
            <a:ext cx="3075929" cy="3075929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r="r" b="b" t="t" l="l"/>
              <a:pathLst>
                <a:path h="5296755" w="5549466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15"/>
              <a:stretch>
                <a:fillRect l="223" r="-49647" t="0" b="0"/>
              </a:stretch>
            </a:blip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-2048355" y="884799"/>
            <a:ext cx="3339222" cy="1431691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2162" t="11263" r="716" b="9909"/>
          <a:stretch>
            <a:fillRect/>
          </a:stretch>
        </p:blipFill>
        <p:spPr>
          <a:xfrm flipH="false" flipV="false" rot="0">
            <a:off x="982590" y="3253601"/>
            <a:ext cx="2646218" cy="545003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2259735" y="4106230"/>
            <a:ext cx="52530" cy="120381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2282330" y="4717257"/>
            <a:ext cx="52530" cy="1203815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1107490" y="3263743"/>
            <a:ext cx="2396418" cy="467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8"/>
              </a:lnSpc>
            </a:pPr>
            <a:r>
              <a:rPr lang="en-US" sz="2763">
                <a:solidFill>
                  <a:srgbClr val="FFFFFF"/>
                </a:solidFill>
                <a:latin typeface="Coming Soon"/>
              </a:rPr>
              <a:t>Luca's Party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3668" y="3990303"/>
            <a:ext cx="2724665" cy="524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"/>
              </a:lnSpc>
            </a:pPr>
            <a:r>
              <a:rPr lang="en-US" sz="1904">
                <a:solidFill>
                  <a:srgbClr val="FFFFFF"/>
                </a:solidFill>
                <a:latin typeface="More Sugar Thin"/>
              </a:rPr>
              <a:t>Come and </a:t>
            </a:r>
          </a:p>
          <a:p>
            <a:pPr algn="ctr">
              <a:lnSpc>
                <a:spcPts val="2094"/>
              </a:lnSpc>
            </a:pPr>
            <a:r>
              <a:rPr lang="en-US" sz="1904">
                <a:solidFill>
                  <a:srgbClr val="FFFFFF"/>
                </a:solidFill>
                <a:latin typeface="More Sugar Thin"/>
              </a:rPr>
              <a:t>celebrate with us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48035" y="4879698"/>
            <a:ext cx="3075929" cy="268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"/>
              </a:lnSpc>
            </a:pPr>
            <a:r>
              <a:rPr lang="en-US" sz="1904">
                <a:solidFill>
                  <a:srgbClr val="FDCB54"/>
                </a:solidFill>
                <a:latin typeface="More Sugar Thin"/>
              </a:rPr>
              <a:t>JUL 11 - 3:00 P.M.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3668" y="5499834"/>
            <a:ext cx="2724665" cy="446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4"/>
              </a:lnSpc>
            </a:pPr>
            <a:r>
              <a:rPr lang="en-US" sz="1285">
                <a:solidFill>
                  <a:srgbClr val="FFFFFF"/>
                </a:solidFill>
                <a:latin typeface="More Sugar Thin"/>
              </a:rPr>
              <a:t>123 Anywhere St., Any City.</a:t>
            </a:r>
          </a:p>
          <a:p>
            <a:pPr algn="ctr">
              <a:lnSpc>
                <a:spcPts val="2828"/>
              </a:lnSpc>
            </a:pPr>
            <a:r>
              <a:rPr lang="en-US" sz="1285">
                <a:solidFill>
                  <a:srgbClr val="FFFFFF"/>
                </a:solidFill>
                <a:latin typeface="More Sugar Thin"/>
              </a:rPr>
              <a:t>RVSP: 123-456-7890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34679" t="58341" r="8393" b="1171"/>
          <a:stretch>
            <a:fillRect/>
          </a:stretch>
        </p:blipFill>
        <p:spPr>
          <a:xfrm flipH="false" flipV="false" rot="0">
            <a:off x="3199277" y="5946689"/>
            <a:ext cx="380845" cy="256086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34679" t="58341" r="8393" b="1171"/>
          <a:stretch>
            <a:fillRect/>
          </a:stretch>
        </p:blipFill>
        <p:spPr>
          <a:xfrm flipH="true" flipV="false" rot="0">
            <a:off x="982590" y="5946689"/>
            <a:ext cx="380845" cy="256086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96161" y="3109797"/>
            <a:ext cx="557909" cy="527478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3817929" y="3109797"/>
            <a:ext cx="557909" cy="527478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3034740" y="277705"/>
            <a:ext cx="3339222" cy="14316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347" t="1705" r="16441" b="2799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37679" y="2415614"/>
            <a:ext cx="1118764" cy="169509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468995" y="2385376"/>
            <a:ext cx="1633448" cy="233425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04089">
            <a:off x="-276537" y="85586"/>
            <a:ext cx="1651797" cy="45049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98806" y="1509711"/>
            <a:ext cx="881774" cy="169068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523946" y="1612605"/>
            <a:ext cx="816724" cy="88893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alphaModFix amt="84000"/>
          </a:blip>
          <a:srcRect l="0" t="0" r="0" b="0"/>
          <a:stretch>
            <a:fillRect/>
          </a:stretch>
        </p:blipFill>
        <p:spPr>
          <a:xfrm flipH="false" flipV="false" rot="0">
            <a:off x="-587266" y="4766438"/>
            <a:ext cx="1875573" cy="205942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285719" y="4719626"/>
            <a:ext cx="1485401" cy="2255259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23017" y="533227"/>
            <a:ext cx="3325966" cy="1557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43"/>
              </a:lnSpc>
            </a:pPr>
            <a:r>
              <a:rPr lang="en-US" sz="5388">
                <a:solidFill>
                  <a:srgbClr val="8B559D"/>
                </a:solidFill>
                <a:latin typeface="Regular Brush"/>
              </a:rPr>
              <a:t>Birthday</a:t>
            </a:r>
          </a:p>
          <a:p>
            <a:pPr algn="ctr">
              <a:lnSpc>
                <a:spcPts val="2694"/>
              </a:lnSpc>
            </a:pPr>
            <a:r>
              <a:rPr lang="en-US" sz="5388">
                <a:solidFill>
                  <a:srgbClr val="8B559D"/>
                </a:solidFill>
                <a:latin typeface="Regular Brush"/>
              </a:rPr>
              <a:t>Party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8307" y="443494"/>
            <a:ext cx="1995387" cy="19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1" spc="118">
                <a:solidFill>
                  <a:srgbClr val="545454"/>
                </a:solidFill>
                <a:latin typeface="Happy Font TH"/>
              </a:rPr>
              <a:t>Please Join Us for 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06498" y="2038021"/>
            <a:ext cx="1359004" cy="19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81"/>
              </a:lnSpc>
              <a:spcBef>
                <a:spcPct val="0"/>
              </a:spcBef>
            </a:pPr>
            <a:r>
              <a:rPr lang="en-US" sz="1201" spc="118" u="none">
                <a:solidFill>
                  <a:srgbClr val="545454"/>
                </a:solidFill>
                <a:latin typeface="Happy Font TH"/>
              </a:rPr>
              <a:t>Celebrating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86378" y="5476142"/>
            <a:ext cx="1599244" cy="14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5"/>
              </a:lnSpc>
            </a:pPr>
            <a:r>
              <a:rPr lang="en-US" sz="961" spc="95">
                <a:solidFill>
                  <a:srgbClr val="545454"/>
                </a:solidFill>
                <a:latin typeface="Happy Font TH Bold"/>
              </a:rPr>
              <a:t>Marcelina House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39692" y="4425545"/>
            <a:ext cx="3292615" cy="294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6"/>
              </a:lnSpc>
            </a:pPr>
            <a:r>
              <a:rPr lang="en-US" sz="3433">
                <a:solidFill>
                  <a:srgbClr val="8B559D"/>
                </a:solidFill>
                <a:latin typeface="Regular Brush"/>
              </a:rPr>
              <a:t>Marselina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51400" y="4893187"/>
            <a:ext cx="746805" cy="147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5"/>
              </a:lnSpc>
            </a:pPr>
            <a:r>
              <a:rPr lang="en-US" sz="961" spc="102">
                <a:solidFill>
                  <a:srgbClr val="545454"/>
                </a:solidFill>
                <a:latin typeface="Happy Font TH"/>
              </a:rPr>
              <a:t>JULY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51400" y="5027996"/>
            <a:ext cx="746805" cy="254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3"/>
              </a:lnSpc>
            </a:pPr>
            <a:r>
              <a:rPr lang="en-US" sz="1559" spc="166">
                <a:solidFill>
                  <a:srgbClr val="545454"/>
                </a:solidFill>
                <a:latin typeface="Happy Font TH"/>
              </a:rPr>
              <a:t>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78570" y="4987969"/>
            <a:ext cx="781286" cy="14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45"/>
              </a:lnSpc>
            </a:pPr>
            <a:r>
              <a:rPr lang="en-US" sz="961" spc="102">
                <a:solidFill>
                  <a:srgbClr val="545454"/>
                </a:solidFill>
                <a:latin typeface="Happy Font TH"/>
              </a:rPr>
              <a:t>SUNDAY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55420" y="4987969"/>
            <a:ext cx="738010" cy="147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45"/>
              </a:lnSpc>
            </a:pPr>
            <a:r>
              <a:rPr lang="en-US" sz="961" spc="102">
                <a:solidFill>
                  <a:srgbClr val="545454"/>
                </a:solidFill>
                <a:latin typeface="Happy Font TH"/>
              </a:rPr>
              <a:t>12:00 PM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69074">
            <a:off x="3315200" y="106231"/>
            <a:ext cx="1618514" cy="4414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1295" t="1668" r="24582" b="4916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540981" y="-217061"/>
            <a:ext cx="2323924" cy="146988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10614" y="-183983"/>
            <a:ext cx="2851595" cy="180363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536117" y="1460410"/>
            <a:ext cx="2750973" cy="173999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64973" y="1800663"/>
            <a:ext cx="2750973" cy="173999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7778" y="5808115"/>
            <a:ext cx="1816443" cy="54493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-774500">
            <a:off x="1217335" y="516226"/>
            <a:ext cx="2079901" cy="2482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89"/>
              </a:lnSpc>
            </a:pPr>
            <a:r>
              <a:rPr lang="en-US" sz="14492" spc="-2898">
                <a:solidFill>
                  <a:srgbClr val="5C3028">
                    <a:alpha val="57647"/>
                  </a:srgbClr>
                </a:solidFill>
                <a:latin typeface="Gellatio"/>
              </a:rPr>
              <a:t>22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6454" y="1076634"/>
            <a:ext cx="3259091" cy="97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3"/>
              </a:lnSpc>
            </a:pPr>
            <a:r>
              <a:rPr lang="en-US" sz="5766">
                <a:solidFill>
                  <a:srgbClr val="301F12"/>
                </a:solidFill>
                <a:latin typeface="Gellatio"/>
              </a:rPr>
              <a:t>twenty</a:t>
            </a:r>
          </a:p>
        </p:txBody>
      </p:sp>
      <p:sp>
        <p:nvSpPr>
          <p:cNvPr name="TextBox 10" id="10"/>
          <p:cNvSpPr txBox="true"/>
          <p:nvPr/>
        </p:nvSpPr>
        <p:spPr>
          <a:xfrm rot="-1078359">
            <a:off x="1266689" y="1988483"/>
            <a:ext cx="2016344" cy="76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1"/>
              </a:lnSpc>
            </a:pPr>
            <a:r>
              <a:rPr lang="en-US" sz="4565">
                <a:solidFill>
                  <a:srgbClr val="301F12"/>
                </a:solidFill>
                <a:latin typeface="Gellatio"/>
              </a:rPr>
              <a:t>two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397" y="3738088"/>
            <a:ext cx="3251206" cy="1117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6"/>
              </a:lnSpc>
            </a:pPr>
            <a:r>
              <a:rPr lang="en-US" sz="2522">
                <a:solidFill>
                  <a:srgbClr val="5C3028"/>
                </a:solidFill>
                <a:latin typeface="Gellatio"/>
              </a:rPr>
              <a:t>Isabel 's</a:t>
            </a:r>
          </a:p>
          <a:p>
            <a:pPr algn="ctr">
              <a:lnSpc>
                <a:spcPts val="4616"/>
              </a:lnSpc>
            </a:pPr>
            <a:r>
              <a:rPr lang="en-US" sz="2522">
                <a:solidFill>
                  <a:srgbClr val="5C3028"/>
                </a:solidFill>
                <a:latin typeface="Gellatio"/>
              </a:rPr>
              <a:t>22nd Birthday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5870" y="3438555"/>
            <a:ext cx="2520260" cy="20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1" spc="204">
                <a:solidFill>
                  <a:srgbClr val="523A28"/>
                </a:solidFill>
                <a:latin typeface="Poppins"/>
              </a:rPr>
              <a:t>JOIN US TO CELEBRATE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8786" y="4924638"/>
            <a:ext cx="2654428" cy="48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5"/>
              </a:lnSpc>
            </a:pPr>
            <a:r>
              <a:rPr lang="en-US" sz="961" spc="121">
                <a:solidFill>
                  <a:srgbClr val="523A28"/>
                </a:solidFill>
                <a:latin typeface="Poppins"/>
              </a:rPr>
              <a:t>Sunday, 15th May</a:t>
            </a:r>
          </a:p>
          <a:p>
            <a:pPr algn="ctr">
              <a:lnSpc>
                <a:spcPts val="1345"/>
              </a:lnSpc>
            </a:pPr>
            <a:r>
              <a:rPr lang="en-US" sz="961" spc="121">
                <a:solidFill>
                  <a:srgbClr val="523A28"/>
                </a:solidFill>
                <a:latin typeface="Poppins"/>
              </a:rPr>
              <a:t>8 PM</a:t>
            </a:r>
          </a:p>
          <a:p>
            <a:pPr algn="ctr">
              <a:lnSpc>
                <a:spcPts val="1345"/>
              </a:lnSpc>
            </a:pPr>
            <a:r>
              <a:rPr lang="en-US" sz="961" spc="121">
                <a:solidFill>
                  <a:srgbClr val="523A28"/>
                </a:solidFill>
                <a:latin typeface="Poppins"/>
              </a:rPr>
              <a:t>123 Anywhere St., Any City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8786" y="5519600"/>
            <a:ext cx="2654428" cy="157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5"/>
              </a:lnSpc>
            </a:pPr>
            <a:r>
              <a:rPr lang="en-US" sz="961">
                <a:solidFill>
                  <a:srgbClr val="523A28"/>
                </a:solidFill>
                <a:latin typeface="Poppins"/>
              </a:rPr>
              <a:t>RSVP TO 123-456-7890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410" t="10551" r="5118" b="1569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469557" y="454111"/>
            <a:ext cx="3632886" cy="5492578"/>
            <a:chOff x="0" y="0"/>
            <a:chExt cx="2167467" cy="3277003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167467" cy="3277003"/>
            </a:xfrm>
            <a:custGeom>
              <a:avLst/>
              <a:gdLst/>
              <a:ahLst/>
              <a:cxnLst/>
              <a:rect r="r" b="b" t="t" l="l"/>
              <a:pathLst>
                <a:path h="3277003" w="2167467">
                  <a:moveTo>
                    <a:pt x="0" y="0"/>
                  </a:moveTo>
                  <a:lnTo>
                    <a:pt x="2167467" y="0"/>
                  </a:lnTo>
                  <a:lnTo>
                    <a:pt x="2167467" y="3277003"/>
                  </a:lnTo>
                  <a:lnTo>
                    <a:pt x="0" y="3277003"/>
                  </a:lnTo>
                  <a:close/>
                </a:path>
              </a:pathLst>
            </a:custGeom>
            <a:solidFill>
              <a:srgbClr val="F6E9DE">
                <a:alpha val="3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alphaModFix amt="65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971884" y="5009223"/>
            <a:ext cx="2653759" cy="290832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alphaModFix amt="65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48528" y="2130095"/>
            <a:ext cx="2653759" cy="2908324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07015" y="1055442"/>
            <a:ext cx="2557970" cy="310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3"/>
              </a:lnSpc>
            </a:pPr>
            <a:r>
              <a:rPr lang="en-US" sz="1809">
                <a:solidFill>
                  <a:srgbClr val="503419"/>
                </a:solidFill>
                <a:latin typeface="Catchy Mager"/>
              </a:rPr>
              <a:t>YOU ARE INVITED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69557" y="1439953"/>
            <a:ext cx="3632886" cy="1256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53"/>
              </a:lnSpc>
            </a:pPr>
            <a:r>
              <a:rPr lang="en-US" sz="7395">
                <a:solidFill>
                  <a:srgbClr val="503419"/>
                </a:solidFill>
                <a:latin typeface="Daydream"/>
              </a:rPr>
              <a:t>Birthday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4661" y="2337183"/>
            <a:ext cx="3342679" cy="965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8"/>
              </a:lnSpc>
            </a:pPr>
            <a:r>
              <a:rPr lang="en-US" sz="5527">
                <a:solidFill>
                  <a:srgbClr val="503419"/>
                </a:solidFill>
                <a:latin typeface="Catchy Mager"/>
              </a:rPr>
              <a:t>PARTY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1478" y="3461120"/>
            <a:ext cx="2949044" cy="35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4">
                <a:solidFill>
                  <a:srgbClr val="503419"/>
                </a:solidFill>
                <a:latin typeface="Catchy Mager"/>
              </a:rPr>
              <a:t>22 NOVEMBER,2022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5674" y="3729261"/>
            <a:ext cx="2160651" cy="35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4">
                <a:solidFill>
                  <a:srgbClr val="503419"/>
                </a:solidFill>
                <a:latin typeface="Catchy Mager"/>
              </a:rPr>
              <a:t>MONDAY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24985" y="4265985"/>
            <a:ext cx="1522030" cy="357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4">
                <a:solidFill>
                  <a:srgbClr val="503419"/>
                </a:solidFill>
                <a:latin typeface="Catchy Mager"/>
              </a:rPr>
              <a:t>09:00PM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07015" y="4812235"/>
            <a:ext cx="2557970" cy="485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3"/>
              </a:lnSpc>
            </a:pPr>
            <a:r>
              <a:rPr lang="en-US" sz="1416">
                <a:solidFill>
                  <a:srgbClr val="503419"/>
                </a:solidFill>
                <a:latin typeface="Catchy Mager"/>
              </a:rPr>
              <a:t>123 ANYWHERE ST., ANY CITY, ST 12345</a:t>
            </a:r>
          </a:p>
        </p:txBody>
      </p:sp>
      <p:sp>
        <p:nvSpPr>
          <p:cNvPr name="AutoShape 15" id="15"/>
          <p:cNvSpPr/>
          <p:nvPr/>
        </p:nvSpPr>
        <p:spPr>
          <a:xfrm rot="0">
            <a:off x="1732627" y="4291105"/>
            <a:ext cx="1106745" cy="0"/>
          </a:xfrm>
          <a:prstGeom prst="line">
            <a:avLst/>
          </a:prstGeom>
          <a:ln cap="flat" w="9525">
            <a:solidFill>
              <a:srgbClr val="50341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0">
            <a:off x="1732627" y="4635168"/>
            <a:ext cx="1106745" cy="0"/>
          </a:xfrm>
          <a:prstGeom prst="line">
            <a:avLst/>
          </a:prstGeom>
          <a:ln cap="flat" w="9525">
            <a:solidFill>
              <a:srgbClr val="503419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431" t="1724" r="20431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963203" y="3919944"/>
            <a:ext cx="1802833" cy="262548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72078" y="5291973"/>
            <a:ext cx="2591125" cy="125345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839584" y="2006238"/>
            <a:ext cx="2892832" cy="1257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>
                <a:solidFill>
                  <a:srgbClr val="FFFFFF"/>
                </a:solidFill>
                <a:latin typeface="Boston Angel Bold"/>
              </a:rPr>
              <a:t>Party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54755" r="0" b="0"/>
          <a:stretch>
            <a:fillRect/>
          </a:stretch>
        </p:blipFill>
        <p:spPr>
          <a:xfrm flipH="false" flipV="false" rot="0">
            <a:off x="537200" y="1527872"/>
            <a:ext cx="3497601" cy="121258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1177844" y="-2454914"/>
            <a:ext cx="6437971" cy="331555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5400000">
            <a:off x="-2690865" y="3143012"/>
            <a:ext cx="4660658" cy="240023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732416" y="2000280"/>
            <a:ext cx="4660658" cy="2400239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276308" y="1099087"/>
            <a:ext cx="2019384" cy="280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1619" spc="189">
                <a:solidFill>
                  <a:srgbClr val="FFFFFF"/>
                </a:solidFill>
                <a:latin typeface="Boston Angel Bold"/>
              </a:rPr>
              <a:t>It's My Birthday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06360" y="3730884"/>
            <a:ext cx="1959280" cy="252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2"/>
              </a:lnSpc>
            </a:pPr>
            <a:r>
              <a:rPr lang="en-US" sz="1394">
                <a:solidFill>
                  <a:srgbClr val="FFFFFF"/>
                </a:solidFill>
                <a:latin typeface="Boston Angel Bold"/>
              </a:rPr>
              <a:t>12 December, 2022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93008" y="3365329"/>
            <a:ext cx="1985984" cy="262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8"/>
              </a:lnSpc>
            </a:pPr>
            <a:r>
              <a:rPr lang="en-US" sz="1448">
                <a:solidFill>
                  <a:srgbClr val="FFFFFF"/>
                </a:solidFill>
                <a:latin typeface="Boston Angel Bold"/>
              </a:rPr>
              <a:t>Save The Date 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68344" y="3945287"/>
            <a:ext cx="1635312" cy="39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154">
                <a:solidFill>
                  <a:srgbClr val="FFFFFF"/>
                </a:solidFill>
                <a:latin typeface="Boston Angel Bold"/>
              </a:rPr>
              <a:t>123 Anywhere St., Any City, ST 12345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9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23400" y="117339"/>
            <a:ext cx="4325199" cy="423328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55900" y="2047322"/>
            <a:ext cx="2460201" cy="3923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6"/>
              </a:lnSpc>
            </a:pPr>
            <a:r>
              <a:rPr lang="en-US" sz="2742">
                <a:solidFill>
                  <a:srgbClr val="262728"/>
                </a:solidFill>
                <a:latin typeface="Halimum"/>
              </a:rPr>
              <a:t>shh it's 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92620" y="2481001"/>
            <a:ext cx="2348868" cy="508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3899">
                <a:solidFill>
                  <a:srgbClr val="D5748F"/>
                </a:solidFill>
                <a:latin typeface="The Seasons"/>
              </a:rPr>
              <a:t>SURPRISE!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976" y="4489364"/>
            <a:ext cx="4404048" cy="17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 spc="29">
                <a:solidFill>
                  <a:srgbClr val="000000"/>
                </a:solidFill>
                <a:latin typeface="Montserrat Bold"/>
              </a:rPr>
              <a:t>Please join us for a surprise party honoring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976" y="4802770"/>
            <a:ext cx="4342871" cy="464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0"/>
              </a:lnSpc>
            </a:pPr>
            <a:r>
              <a:rPr lang="en-US" sz="3280" spc="32">
                <a:solidFill>
                  <a:srgbClr val="D5748F"/>
                </a:solidFill>
                <a:latin typeface="The Seasons Bold"/>
              </a:rPr>
              <a:t>AVERY DAVIS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92128" y="5248052"/>
            <a:ext cx="2787744" cy="851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2"/>
              </a:lnSpc>
            </a:pPr>
            <a:r>
              <a:rPr lang="en-US" sz="980" spc="39">
                <a:solidFill>
                  <a:srgbClr val="262728"/>
                </a:solidFill>
                <a:latin typeface="Montserrat Bold"/>
              </a:rPr>
              <a:t>On April 12th at 2pm</a:t>
            </a:r>
          </a:p>
          <a:p>
            <a:pPr algn="ctr">
              <a:lnSpc>
                <a:spcPts val="1372"/>
              </a:lnSpc>
            </a:pPr>
          </a:p>
          <a:p>
            <a:pPr algn="ctr">
              <a:lnSpc>
                <a:spcPts val="1372"/>
              </a:lnSpc>
            </a:pPr>
            <a:r>
              <a:rPr lang="en-US" sz="980" spc="39">
                <a:solidFill>
                  <a:srgbClr val="262728"/>
                </a:solidFill>
                <a:latin typeface="Montserrat Bold"/>
              </a:rPr>
              <a:t>At 123 anywhere st., any city, st 12345</a:t>
            </a:r>
          </a:p>
          <a:p>
            <a:pPr algn="ctr">
              <a:lnSpc>
                <a:spcPts val="1372"/>
              </a:lnSpc>
            </a:pPr>
          </a:p>
          <a:p>
            <a:pPr algn="ctr">
              <a:lnSpc>
                <a:spcPts val="1372"/>
              </a:lnSpc>
            </a:pPr>
            <a:r>
              <a:rPr lang="en-US" sz="980" spc="39">
                <a:solidFill>
                  <a:srgbClr val="262728"/>
                </a:solidFill>
                <a:latin typeface="Montserrat Bold"/>
              </a:rPr>
              <a:t>RSVp to 123-456-7890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517" t="1724" r="15517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167702" y="364297"/>
            <a:ext cx="2401983" cy="2401974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-10417" t="-20498" b="-4523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61006" y="5601033"/>
            <a:ext cx="2049989" cy="255113"/>
            <a:chOff x="0" y="0"/>
            <a:chExt cx="1163071" cy="144740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163071" cy="144740"/>
            </a:xfrm>
            <a:custGeom>
              <a:avLst/>
              <a:gdLst/>
              <a:ahLst/>
              <a:cxnLst/>
              <a:rect r="r" b="b" t="t" l="l"/>
              <a:pathLst>
                <a:path h="144740" w="1163071">
                  <a:moveTo>
                    <a:pt x="0" y="0"/>
                  </a:moveTo>
                  <a:lnTo>
                    <a:pt x="1163071" y="0"/>
                  </a:lnTo>
                  <a:lnTo>
                    <a:pt x="1163071" y="144740"/>
                  </a:lnTo>
                  <a:lnTo>
                    <a:pt x="0" y="1447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DF9E0C"/>
              </a:solidFill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39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07028" y="4153100"/>
            <a:ext cx="757944" cy="381377"/>
            <a:chOff x="0" y="0"/>
            <a:chExt cx="1010593" cy="508502"/>
          </a:xfrm>
        </p:grpSpPr>
        <p:sp>
          <p:nvSpPr>
            <p:cNvPr name="AutoShape 9" id="9"/>
            <p:cNvSpPr/>
            <p:nvPr/>
          </p:nvSpPr>
          <p:spPr>
            <a:xfrm rot="5400000">
              <a:off x="741143" y="235433"/>
              <a:ext cx="504882" cy="0"/>
            </a:xfrm>
            <a:prstGeom prst="line">
              <a:avLst/>
            </a:prstGeom>
            <a:ln cap="flat" w="34017">
              <a:solidFill>
                <a:srgbClr val="DF9E0C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 rot="5400000">
              <a:off x="-235433" y="239052"/>
              <a:ext cx="504882" cy="0"/>
            </a:xfrm>
            <a:prstGeom prst="line">
              <a:avLst/>
            </a:prstGeom>
            <a:ln cap="flat" w="34017">
              <a:solidFill>
                <a:srgbClr val="DF9E0C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404174" y="2466425"/>
            <a:ext cx="3698269" cy="998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5"/>
              </a:lnSpc>
            </a:pPr>
            <a:r>
              <a:rPr lang="en-US" sz="7525" spc="-112">
                <a:solidFill>
                  <a:srgbClr val="DF9E0C"/>
                </a:solidFill>
                <a:latin typeface="Brittany"/>
              </a:rPr>
              <a:t>Donna's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23054" y="4039443"/>
            <a:ext cx="725893" cy="539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7"/>
              </a:lnSpc>
            </a:pPr>
            <a:r>
              <a:rPr lang="en-US" sz="3162" spc="72">
                <a:solidFill>
                  <a:srgbClr val="FFFFFF"/>
                </a:solidFill>
                <a:latin typeface="Vollkorn Bold"/>
              </a:rPr>
              <a:t>27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71178" y="3870613"/>
            <a:ext cx="829644" cy="235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2"/>
              </a:lnSpc>
            </a:pPr>
            <a:r>
              <a:rPr lang="en-US" sz="1437" spc="172">
                <a:solidFill>
                  <a:srgbClr val="FFFFFF"/>
                </a:solidFill>
                <a:latin typeface="Vollkorn Bold"/>
              </a:rPr>
              <a:t>2023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7288" y="4213106"/>
            <a:ext cx="1549147" cy="235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12"/>
              </a:lnSpc>
            </a:pPr>
            <a:r>
              <a:rPr lang="en-US" sz="1437" spc="172">
                <a:solidFill>
                  <a:srgbClr val="FFFFFF"/>
                </a:solidFill>
                <a:latin typeface="Vollkorn Bold"/>
              </a:rPr>
              <a:t>SATURDAY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55461" y="4210392"/>
            <a:ext cx="1443533" cy="235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12"/>
              </a:lnSpc>
            </a:pPr>
            <a:r>
              <a:rPr lang="en-US" sz="1437" spc="172">
                <a:solidFill>
                  <a:srgbClr val="FFFFFF"/>
                </a:solidFill>
                <a:latin typeface="Vollkorn Bold"/>
              </a:rPr>
              <a:t>OCTOBER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37610" y="4550170"/>
            <a:ext cx="1096780" cy="24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2"/>
              </a:lnSpc>
            </a:pPr>
            <a:r>
              <a:rPr lang="en-US" sz="1437" spc="172">
                <a:solidFill>
                  <a:srgbClr val="FFFFFF"/>
                </a:solidFill>
                <a:latin typeface="Vollkorn Bold"/>
              </a:rPr>
              <a:t>19:00 pm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01705" y="5606659"/>
            <a:ext cx="2768590" cy="21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6"/>
              </a:lnSpc>
            </a:pPr>
            <a:r>
              <a:rPr lang="en-US" sz="1297" spc="155">
                <a:solidFill>
                  <a:srgbClr val="FFFFFF"/>
                </a:solidFill>
                <a:latin typeface="Vollkorn Bold"/>
              </a:rPr>
              <a:t>RSVP : 123-456-7890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5240" y="5077737"/>
            <a:ext cx="4341520" cy="21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9"/>
              </a:lnSpc>
            </a:pPr>
            <a:r>
              <a:rPr lang="en-US" sz="1306" spc="156">
                <a:solidFill>
                  <a:srgbClr val="FFFFFF"/>
                </a:solidFill>
                <a:latin typeface="Vollkorn Bold"/>
              </a:rPr>
              <a:t>123 ANYWHERE ST., ANY CITY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55415" y="3321282"/>
            <a:ext cx="1661170" cy="257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4"/>
              </a:lnSpc>
              <a:spcBef>
                <a:spcPct val="0"/>
              </a:spcBef>
            </a:pPr>
            <a:r>
              <a:rPr lang="en-US" sz="1545" spc="185">
                <a:solidFill>
                  <a:srgbClr val="FFFFFF"/>
                </a:solidFill>
                <a:latin typeface="Vollkorn Bold"/>
              </a:rPr>
              <a:t>BIRTHDAY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6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271360" y="5871565"/>
            <a:ext cx="3657600" cy="352044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32444" y="4660962"/>
            <a:ext cx="5036887" cy="483541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1542202" y="5213959"/>
            <a:ext cx="3657600" cy="352044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-1267787" y="5566765"/>
            <a:ext cx="3657600" cy="352044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014560" y="5253241"/>
            <a:ext cx="3657600" cy="352044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379030" y="-2927460"/>
            <a:ext cx="3657600" cy="352044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32444" y="-170810"/>
            <a:ext cx="5036887" cy="483541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930551" y="-1968951"/>
            <a:ext cx="3657600" cy="352044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2907581" y="-1968951"/>
            <a:ext cx="3657600" cy="352044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2984415" y="279529"/>
            <a:ext cx="3657600" cy="352044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5400000">
            <a:off x="-2295590" y="-1968951"/>
            <a:ext cx="3657600" cy="352044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2907581" y="1985461"/>
            <a:ext cx="3657600" cy="352044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3296877" y="3630142"/>
            <a:ext cx="3657600" cy="352044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10800000">
            <a:off x="716902" y="5975690"/>
            <a:ext cx="3657600" cy="352044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168454" y="3493021"/>
            <a:ext cx="3657600" cy="352044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168454" y="2721714"/>
            <a:ext cx="3657600" cy="352044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022129" y="1781721"/>
            <a:ext cx="3657600" cy="352044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114800" y="1048929"/>
            <a:ext cx="3657600" cy="352044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114800" y="279529"/>
            <a:ext cx="3657600" cy="352044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022129" y="-711291"/>
            <a:ext cx="3657600" cy="352044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168454" y="-1303020"/>
            <a:ext cx="3657600" cy="352044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34133" y="-2585866"/>
            <a:ext cx="3657600" cy="352044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5400000">
            <a:off x="785482" y="-3063240"/>
            <a:ext cx="3657600" cy="352044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5400000">
            <a:off x="-1536657" y="-3007862"/>
            <a:ext cx="3657600" cy="352044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889138" y="5505901"/>
            <a:ext cx="3657600" cy="352044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61013" y="5623915"/>
            <a:ext cx="3657600" cy="352044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7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195826">
            <a:off x="-189929" y="47148"/>
            <a:ext cx="1879895" cy="820104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09067" y="2649402"/>
            <a:ext cx="2353866" cy="2341027"/>
          </a:xfrm>
          <a:prstGeom prst="rect">
            <a:avLst/>
          </a:prstGeom>
        </p:spPr>
      </p:pic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1584807" y="3024850"/>
            <a:ext cx="1402387" cy="1559912"/>
            <a:chOff x="687070" y="247650"/>
            <a:chExt cx="11148060" cy="12400280"/>
          </a:xfrm>
        </p:grpSpPr>
        <p:sp>
          <p:nvSpPr>
            <p:cNvPr name="Freeform 31" id="31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r="r" b="b" t="t" l="l"/>
              <a:pathLst>
                <a:path h="12400280" w="11148061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1"/>
              <a:stretch>
                <a:fillRect l="-82583" r="6649" t="-2044" b="2044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758910" y="1009752"/>
            <a:ext cx="3054180" cy="1488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3"/>
              </a:lnSpc>
            </a:pPr>
            <a:r>
              <a:rPr lang="en-US" sz="5733">
                <a:solidFill>
                  <a:srgbClr val="3D3131">
                    <a:alpha val="89804"/>
                  </a:srgbClr>
                </a:solidFill>
                <a:latin typeface="Railey"/>
              </a:rPr>
              <a:t>Sebastians's</a:t>
            </a:r>
          </a:p>
          <a:p>
            <a:pPr algn="ctr">
              <a:lnSpc>
                <a:spcPts val="5733"/>
              </a:lnSpc>
            </a:pPr>
            <a:r>
              <a:rPr lang="en-US" sz="5733">
                <a:solidFill>
                  <a:srgbClr val="3D3131">
                    <a:alpha val="89804"/>
                  </a:srgbClr>
                </a:solidFill>
                <a:latin typeface="Railey"/>
              </a:rPr>
              <a:t>1st Birthday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93430" y="615610"/>
            <a:ext cx="1985141" cy="138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6"/>
              </a:lnSpc>
              <a:spcBef>
                <a:spcPct val="0"/>
              </a:spcBef>
            </a:pPr>
            <a:r>
              <a:rPr lang="en-US" sz="1200" spc="60" u="none">
                <a:solidFill>
                  <a:srgbClr val="3D3131">
                    <a:alpha val="89804"/>
                  </a:srgbClr>
                </a:solidFill>
                <a:latin typeface="Quicksand"/>
              </a:rPr>
              <a:t>Join us to celebrate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54062" y="5179593"/>
            <a:ext cx="2863876" cy="138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6"/>
              </a:lnSpc>
              <a:spcBef>
                <a:spcPct val="0"/>
              </a:spcBef>
            </a:pPr>
            <a:r>
              <a:rPr lang="en-US" sz="1200" spc="60" u="none">
                <a:solidFill>
                  <a:srgbClr val="3D3131">
                    <a:alpha val="89804"/>
                  </a:srgbClr>
                </a:solidFill>
                <a:latin typeface="Quicksand"/>
              </a:rPr>
              <a:t>8 October, 2024 | at 3:00pm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55631" y="5355996"/>
            <a:ext cx="3260738" cy="138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"/>
              </a:lnSpc>
            </a:pPr>
            <a:r>
              <a:rPr lang="en-US" sz="1200" spc="60">
                <a:solidFill>
                  <a:srgbClr val="3D3131">
                    <a:alpha val="89804"/>
                  </a:srgbClr>
                </a:solidFill>
                <a:latin typeface="Quicksand"/>
              </a:rPr>
              <a:t>123 Anywhere St., Any City, ST 12345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65496" y="5683463"/>
            <a:ext cx="3041007" cy="139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"/>
              </a:lnSpc>
            </a:pPr>
            <a:r>
              <a:rPr lang="en-US" sz="1200">
                <a:solidFill>
                  <a:srgbClr val="F4F6FC">
                    <a:alpha val="89804"/>
                  </a:srgbClr>
                </a:solidFill>
                <a:latin typeface="Quicksand"/>
              </a:rPr>
              <a:t>RSVP to Donna at +123-456-7890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517" t="1724" r="15517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79721" y="1748050"/>
            <a:ext cx="2749005" cy="106461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alphaModFix amt="70000"/>
          </a:blip>
          <a:srcRect l="0" t="0" r="0" b="0"/>
          <a:stretch>
            <a:fillRect/>
          </a:stretch>
        </p:blipFill>
        <p:spPr>
          <a:xfrm flipH="false" flipV="false" rot="0">
            <a:off x="900665" y="747331"/>
            <a:ext cx="2664281" cy="413066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604124" y="-454712"/>
            <a:ext cx="5719727" cy="273506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366599" y="225905"/>
            <a:ext cx="2749005" cy="106461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6757" y="4189204"/>
            <a:ext cx="1672098" cy="194713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-690310" y="3752515"/>
            <a:ext cx="2433112" cy="264828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3383317" y="3484612"/>
            <a:ext cx="1732286" cy="238524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68855" y="4400370"/>
            <a:ext cx="1828800" cy="2099875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571534">
            <a:off x="3499600" y="2220103"/>
            <a:ext cx="914400" cy="57856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58269">
            <a:off x="397729" y="2812665"/>
            <a:ext cx="748084" cy="572624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862411" y="457200"/>
            <a:ext cx="504778" cy="42034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9107" y="434275"/>
            <a:ext cx="445284" cy="3708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855397" y="2997304"/>
            <a:ext cx="861206" cy="974616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664391" y="353250"/>
            <a:ext cx="3243217" cy="410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6"/>
              </a:lnSpc>
            </a:pPr>
            <a:r>
              <a:rPr lang="en-US" sz="2299">
                <a:solidFill>
                  <a:srgbClr val="000000"/>
                </a:solidFill>
                <a:latin typeface="Amatic SC Bold"/>
              </a:rPr>
              <a:t>JOIN US FOR A MAGICAL CELEBRATION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7276" y="1077556"/>
            <a:ext cx="3011060" cy="120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20"/>
              </a:lnSpc>
            </a:pPr>
            <a:r>
              <a:rPr lang="en-US" sz="8034" spc="64">
                <a:solidFill>
                  <a:srgbClr val="004AAD"/>
                </a:solidFill>
                <a:latin typeface="Angelina"/>
              </a:rPr>
              <a:t>Olivia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63075" y="5123112"/>
            <a:ext cx="3657600" cy="238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2"/>
              </a:lnSpc>
            </a:pPr>
            <a:r>
              <a:rPr lang="en-US" sz="1406">
                <a:solidFill>
                  <a:srgbClr val="000000"/>
                </a:solidFill>
                <a:latin typeface="Amaranth"/>
              </a:rPr>
              <a:t>March 15th | Saturday | 4PM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00804" y="2242258"/>
            <a:ext cx="1370392" cy="478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2936">
                <a:solidFill>
                  <a:srgbClr val="000000"/>
                </a:solidFill>
                <a:latin typeface="Yellowtail"/>
              </a:rPr>
              <a:t>Is turning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1606" y="5343181"/>
            <a:ext cx="3042400" cy="195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1"/>
              </a:lnSpc>
            </a:pPr>
            <a:r>
              <a:rPr lang="en-US" sz="1169">
                <a:solidFill>
                  <a:srgbClr val="000000"/>
                </a:solidFill>
                <a:latin typeface="Amaranth"/>
              </a:rPr>
              <a:t>123 Anywhere St., Any City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01082" y="1601043"/>
            <a:ext cx="2433747" cy="3584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42"/>
              </a:lnSpc>
            </a:pPr>
            <a:r>
              <a:rPr lang="en-US" sz="26842" spc="2684">
                <a:solidFill>
                  <a:srgbClr val="FFECD2"/>
                </a:solidFill>
                <a:latin typeface="Brown Sugar"/>
              </a:rPr>
              <a:t>3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53764" b="58870"/>
          <a:stretch>
            <a:fillRect/>
          </a:stretch>
        </p:blipFill>
        <p:spPr>
          <a:xfrm flipH="false" flipV="false" rot="0">
            <a:off x="3360723" y="3198326"/>
            <a:ext cx="1674902" cy="189702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59861" b="0"/>
          <a:stretch>
            <a:fillRect/>
          </a:stretch>
        </p:blipFill>
        <p:spPr>
          <a:xfrm flipH="false" flipV="false" rot="-5400000">
            <a:off x="2989679" y="3612146"/>
            <a:ext cx="1454032" cy="461229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54940" b="24830"/>
          <a:stretch>
            <a:fillRect/>
          </a:stretch>
        </p:blipFill>
        <p:spPr>
          <a:xfrm flipH="false" flipV="false" rot="-10800000">
            <a:off x="-410257" y="-257963"/>
            <a:ext cx="1632310" cy="346706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59307" b="24513"/>
          <a:stretch>
            <a:fillRect/>
          </a:stretch>
        </p:blipFill>
        <p:spPr>
          <a:xfrm flipH="false" flipV="false" rot="5400000">
            <a:off x="694346" y="-1261735"/>
            <a:ext cx="1474111" cy="348165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1485919">
            <a:off x="1992372" y="2278530"/>
            <a:ext cx="1139518" cy="200354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1405499">
            <a:off x="2904765" y="685897"/>
            <a:ext cx="1139518" cy="200354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39282" b="49867"/>
          <a:stretch>
            <a:fillRect/>
          </a:stretch>
        </p:blipFill>
        <p:spPr>
          <a:xfrm flipH="false" flipV="false" rot="0">
            <a:off x="3817457" y="4393381"/>
            <a:ext cx="1644915" cy="178801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32039"/>
          <a:stretch>
            <a:fillRect/>
          </a:stretch>
        </p:blipFill>
        <p:spPr>
          <a:xfrm flipH="false" flipV="false" rot="0">
            <a:off x="-1764811" y="-480277"/>
            <a:ext cx="2709108" cy="2423874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569649" y="1564511"/>
            <a:ext cx="1384729" cy="2143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49"/>
              </a:lnSpc>
            </a:pPr>
            <a:r>
              <a:rPr lang="en-US" sz="15949" spc="1594">
                <a:solidFill>
                  <a:srgbClr val="FFECD2"/>
                </a:solidFill>
                <a:latin typeface="Brown Sugar"/>
              </a:rPr>
              <a:t>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8374" y="4887507"/>
            <a:ext cx="2235251" cy="120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2"/>
              </a:lnSpc>
            </a:pPr>
            <a:r>
              <a:rPr lang="en-US" sz="872" spc="375">
                <a:solidFill>
                  <a:srgbClr val="FFECD2"/>
                </a:solidFill>
                <a:latin typeface="Lato 2"/>
              </a:rPr>
              <a:t>MY SPECIAL DAY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3832" y="5114405"/>
            <a:ext cx="2884336" cy="172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"/>
              </a:lnSpc>
            </a:pPr>
            <a:r>
              <a:rPr lang="en-US" sz="1267" spc="235">
                <a:solidFill>
                  <a:srgbClr val="FFECD2"/>
                </a:solidFill>
                <a:latin typeface="Lato 2"/>
              </a:rPr>
              <a:t>SAT  |  AUG 17  |  3PM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7405" y="5382579"/>
            <a:ext cx="3757191" cy="124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"/>
              </a:lnSpc>
            </a:pPr>
            <a:r>
              <a:rPr lang="en-US" sz="895" spc="171">
                <a:solidFill>
                  <a:srgbClr val="FFECD2"/>
                </a:solidFill>
                <a:latin typeface="Lato 2"/>
              </a:rPr>
              <a:t>123 ANYWHERE ST., ANY CITY, ST 12345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4297" y="4209195"/>
            <a:ext cx="1341703" cy="410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44"/>
              </a:lnSpc>
            </a:pPr>
            <a:r>
              <a:rPr lang="en-US" sz="2516">
                <a:solidFill>
                  <a:srgbClr val="FFECD2"/>
                </a:solidFill>
                <a:latin typeface="TAN Pearl"/>
              </a:rPr>
              <a:t>B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93956" y="4382316"/>
            <a:ext cx="1280568" cy="410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44"/>
              </a:lnSpc>
            </a:pPr>
            <a:r>
              <a:rPr lang="en-US" sz="2516">
                <a:solidFill>
                  <a:srgbClr val="FFECD2"/>
                </a:solidFill>
                <a:latin typeface="TAN Pearl"/>
              </a:rPr>
              <a:t>M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2329947">
            <a:off x="-4377295" y="1035928"/>
            <a:ext cx="6741307" cy="648850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4021522">
            <a:off x="503029" y="-976599"/>
            <a:ext cx="5219818" cy="502407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1758436">
            <a:off x="-371108" y="-1877386"/>
            <a:ext cx="5009094" cy="445183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446" y="3346803"/>
            <a:ext cx="5850658" cy="5199772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-10800000">
            <a:off x="670803" y="588328"/>
            <a:ext cx="3230394" cy="5224145"/>
            <a:chOff x="0" y="0"/>
            <a:chExt cx="2354580" cy="380779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353310" cy="3807792"/>
            </a:xfrm>
            <a:custGeom>
              <a:avLst/>
              <a:gdLst/>
              <a:ahLst/>
              <a:cxnLst/>
              <a:rect r="r" b="b" t="t" l="l"/>
              <a:pathLst>
                <a:path h="3807792" w="2353310">
                  <a:moveTo>
                    <a:pt x="784860" y="3740482"/>
                  </a:moveTo>
                  <a:cubicBezTo>
                    <a:pt x="905510" y="3781122"/>
                    <a:pt x="1042670" y="3807792"/>
                    <a:pt x="1177290" y="3807792"/>
                  </a:cubicBezTo>
                  <a:cubicBezTo>
                    <a:pt x="1311910" y="3807792"/>
                    <a:pt x="1441450" y="3784932"/>
                    <a:pt x="1560830" y="3744292"/>
                  </a:cubicBezTo>
                  <a:cubicBezTo>
                    <a:pt x="1563370" y="3743022"/>
                    <a:pt x="1565910" y="3743022"/>
                    <a:pt x="1568450" y="3741752"/>
                  </a:cubicBezTo>
                  <a:cubicBezTo>
                    <a:pt x="2016760" y="3579192"/>
                    <a:pt x="2346960" y="3149932"/>
                    <a:pt x="2353310" y="264539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43401"/>
                  </a:lnTo>
                  <a:cubicBezTo>
                    <a:pt x="6350" y="3152472"/>
                    <a:pt x="331470" y="3581732"/>
                    <a:pt x="784860" y="374048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42407" y="5273560"/>
            <a:ext cx="943993" cy="73749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52848" y="5435291"/>
            <a:ext cx="680255" cy="58331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92975" y="5557289"/>
            <a:ext cx="1816443" cy="168702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3371256" y="2600016"/>
            <a:ext cx="1202907" cy="56386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653334" y="3102246"/>
            <a:ext cx="1609314" cy="1648465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19083" y="3791616"/>
            <a:ext cx="1635885" cy="297095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213031">
            <a:off x="187239" y="1550775"/>
            <a:ext cx="948418" cy="813269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041641">
            <a:off x="2067570" y="211142"/>
            <a:ext cx="991461" cy="79316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9557" y="-509072"/>
            <a:ext cx="1792461" cy="223359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5446" y="4422756"/>
            <a:ext cx="1439958" cy="1474989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9557" y="5495892"/>
            <a:ext cx="985847" cy="462116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17132" y="5435291"/>
            <a:ext cx="1016307" cy="508153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6659" y="4910401"/>
            <a:ext cx="1816443" cy="366694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6478" y="2580441"/>
            <a:ext cx="879421" cy="871726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35658">
            <a:off x="15446" y="2293943"/>
            <a:ext cx="908222" cy="43027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711304">
            <a:off x="2786512" y="544267"/>
            <a:ext cx="969319" cy="588054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219333">
            <a:off x="3400231" y="932167"/>
            <a:ext cx="1144957" cy="1584716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32"/>
          <a:srcRect l="0" t="0" r="0" b="0"/>
          <a:stretch>
            <a:fillRect/>
          </a:stretch>
        </p:blipFill>
        <p:spPr>
          <a:xfrm flipH="false" flipV="false" rot="0">
            <a:off x="296065" y="3293631"/>
            <a:ext cx="564817" cy="1265696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1520522" y="1538801"/>
            <a:ext cx="1530957" cy="193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3"/>
              </a:lnSpc>
            </a:pPr>
            <a:r>
              <a:rPr lang="en-US" sz="1081">
                <a:solidFill>
                  <a:srgbClr val="435B90"/>
                </a:solidFill>
                <a:latin typeface="Poppins Medium"/>
              </a:rPr>
              <a:t>PLEASE JOIN US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2917" y="2882498"/>
            <a:ext cx="1866166" cy="157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5"/>
              </a:lnSpc>
            </a:pPr>
            <a:r>
              <a:rPr lang="en-US" sz="961">
                <a:solidFill>
                  <a:srgbClr val="435B90"/>
                </a:solidFill>
                <a:latin typeface="Poppins"/>
              </a:rPr>
              <a:t>FOR OUR LITTLE MERMAID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0135" y="3674991"/>
            <a:ext cx="2431731" cy="204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1">
                <a:solidFill>
                  <a:srgbClr val="435B90"/>
                </a:solidFill>
                <a:latin typeface="Poppins Medium"/>
              </a:rPr>
              <a:t>4TH BIRTHDAY CELEBRATION 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7352" y="1921235"/>
            <a:ext cx="2997296" cy="880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3604">
                <a:solidFill>
                  <a:srgbClr val="D487C4"/>
                </a:solidFill>
                <a:latin typeface="Dreaming Outloud Script"/>
              </a:rPr>
              <a:t>Under</a:t>
            </a:r>
          </a:p>
          <a:p>
            <a:pPr algn="ctr">
              <a:lnSpc>
                <a:spcPts val="3387"/>
              </a:lnSpc>
            </a:pPr>
            <a:r>
              <a:rPr lang="en-US" sz="3604">
                <a:solidFill>
                  <a:srgbClr val="D487C4"/>
                </a:solidFill>
                <a:latin typeface="Dreaming Outloud Script"/>
              </a:rPr>
              <a:t>the Sea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87352" y="3078108"/>
            <a:ext cx="2997296" cy="625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3604">
                <a:solidFill>
                  <a:srgbClr val="D487C4"/>
                </a:solidFill>
                <a:latin typeface="Dreaming Outloud Script"/>
              </a:rPr>
              <a:t>Claudia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85594" y="4031617"/>
            <a:ext cx="2600812" cy="157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5"/>
              </a:lnSpc>
            </a:pPr>
            <a:r>
              <a:rPr lang="en-US" sz="961">
                <a:solidFill>
                  <a:srgbClr val="435B90"/>
                </a:solidFill>
                <a:latin typeface="Poppins Medium"/>
              </a:rPr>
              <a:t>SUNDAY, OCT 1ST AT 06.00 PM</a:t>
            </a:r>
            <a:r>
              <a:rPr lang="en-US" sz="961">
                <a:solidFill>
                  <a:srgbClr val="435B90"/>
                </a:solidFill>
                <a:latin typeface="Poppins Medium"/>
              </a:rPr>
              <a:t>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37852" y="4332067"/>
            <a:ext cx="2496295" cy="29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840" spc="134">
                <a:solidFill>
                  <a:srgbClr val="435B90"/>
                </a:solidFill>
                <a:latin typeface="Poppins Medium"/>
              </a:rPr>
              <a:t>123 ANYWHERE ST, ANY CITY,</a:t>
            </a:r>
          </a:p>
          <a:p>
            <a:pPr algn="ctr">
              <a:lnSpc>
                <a:spcPts val="1177"/>
              </a:lnSpc>
            </a:pPr>
            <a:r>
              <a:rPr lang="en-US" sz="840" spc="134">
                <a:solidFill>
                  <a:srgbClr val="435B90"/>
                </a:solidFill>
                <a:latin typeface="Poppins Medium"/>
              </a:rPr>
              <a:t>St 12345</a:t>
            </a:r>
          </a:p>
        </p:txBody>
      </p:sp>
      <p:pic>
        <p:nvPicPr>
          <p:cNvPr name="Picture 33" id="33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true" rot="625663">
            <a:off x="2175937" y="1082989"/>
            <a:ext cx="1344748" cy="2714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0603" t="1724" r="30603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2635307" y="1434060"/>
            <a:ext cx="3632886" cy="361018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568269" y="1434060"/>
            <a:ext cx="3632886" cy="36101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13995" y="2220040"/>
            <a:ext cx="1780106" cy="101911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69557" y="2047054"/>
            <a:ext cx="3600037" cy="1397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1"/>
              </a:lnSpc>
            </a:pPr>
            <a:r>
              <a:rPr lang="en-US" sz="5001">
                <a:solidFill>
                  <a:srgbClr val="8547BE"/>
                </a:solidFill>
                <a:latin typeface="Poppins ExtraBold Bold"/>
              </a:rPr>
              <a:t>BIRTHDAY</a:t>
            </a:r>
          </a:p>
          <a:p>
            <a:pPr algn="ctr" marL="0" indent="0" lvl="0">
              <a:lnSpc>
                <a:spcPts val="5301"/>
              </a:lnSpc>
            </a:pPr>
            <a:r>
              <a:rPr lang="en-US" sz="5001">
                <a:solidFill>
                  <a:srgbClr val="8547BE"/>
                </a:solidFill>
                <a:latin typeface="Poppins ExtraBold Bold"/>
              </a:rPr>
              <a:t>PARTY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7063" y="1065717"/>
            <a:ext cx="3541243" cy="406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4"/>
              </a:lnSpc>
            </a:pPr>
            <a:r>
              <a:rPr lang="en-US" sz="2177" spc="108">
                <a:solidFill>
                  <a:srgbClr val="FFFFFF"/>
                </a:solidFill>
                <a:latin typeface="Montserrat Bold"/>
              </a:rPr>
              <a:t>YOU'RE INVITED TO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40845" y="4302756"/>
            <a:ext cx="3457461" cy="661907"/>
            <a:chOff x="0" y="0"/>
            <a:chExt cx="2062803" cy="394909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2062803" cy="394909"/>
            </a:xfrm>
            <a:custGeom>
              <a:avLst/>
              <a:gdLst/>
              <a:ahLst/>
              <a:cxnLst/>
              <a:rect r="r" b="b" t="t" l="l"/>
              <a:pathLst>
                <a:path h="394909" w="2062803">
                  <a:moveTo>
                    <a:pt x="80611" y="0"/>
                  </a:moveTo>
                  <a:lnTo>
                    <a:pt x="1982192" y="0"/>
                  </a:lnTo>
                  <a:cubicBezTo>
                    <a:pt x="2003572" y="0"/>
                    <a:pt x="2024075" y="8493"/>
                    <a:pt x="2039193" y="23610"/>
                  </a:cubicBezTo>
                  <a:cubicBezTo>
                    <a:pt x="2054310" y="38728"/>
                    <a:pt x="2062803" y="59232"/>
                    <a:pt x="2062803" y="80611"/>
                  </a:cubicBezTo>
                  <a:lnTo>
                    <a:pt x="2062803" y="314298"/>
                  </a:lnTo>
                  <a:cubicBezTo>
                    <a:pt x="2062803" y="335678"/>
                    <a:pt x="2054310" y="356182"/>
                    <a:pt x="2039193" y="371299"/>
                  </a:cubicBezTo>
                  <a:cubicBezTo>
                    <a:pt x="2024075" y="386417"/>
                    <a:pt x="2003572" y="394909"/>
                    <a:pt x="1982192" y="394909"/>
                  </a:cubicBezTo>
                  <a:lnTo>
                    <a:pt x="80611" y="394909"/>
                  </a:lnTo>
                  <a:cubicBezTo>
                    <a:pt x="59232" y="394909"/>
                    <a:pt x="38728" y="386417"/>
                    <a:pt x="23610" y="371299"/>
                  </a:cubicBezTo>
                  <a:cubicBezTo>
                    <a:pt x="8493" y="356182"/>
                    <a:pt x="0" y="335678"/>
                    <a:pt x="0" y="314298"/>
                  </a:cubicBezTo>
                  <a:lnTo>
                    <a:pt x="0" y="80611"/>
                  </a:lnTo>
                  <a:cubicBezTo>
                    <a:pt x="0" y="59232"/>
                    <a:pt x="8493" y="38728"/>
                    <a:pt x="23610" y="23610"/>
                  </a:cubicBezTo>
                  <a:cubicBezTo>
                    <a:pt x="38728" y="8493"/>
                    <a:pt x="59232" y="0"/>
                    <a:pt x="80611" y="0"/>
                  </a:cubicBez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387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75716" y="3888964"/>
            <a:ext cx="2420569" cy="208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3"/>
              </a:lnSpc>
            </a:pPr>
            <a:r>
              <a:rPr lang="en-US" sz="1121">
                <a:solidFill>
                  <a:srgbClr val="A21DDB"/>
                </a:solidFill>
                <a:latin typeface="Montserrat"/>
              </a:rPr>
              <a:t>123 Anywhere St., Any City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7497" y="3688112"/>
            <a:ext cx="2477006" cy="210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681">
                <a:solidFill>
                  <a:srgbClr val="A21DDB"/>
                </a:solidFill>
                <a:latin typeface="Montserrat Bold"/>
              </a:rPr>
              <a:t>AUGUST 22, 2025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alphaModFix amt="61000"/>
          </a:blip>
          <a:srcRect l="0" t="0" r="0" b="0"/>
          <a:stretch>
            <a:fillRect/>
          </a:stretch>
        </p:blipFill>
        <p:spPr>
          <a:xfrm flipH="false" flipV="false" rot="0">
            <a:off x="3221913" y="-2263959"/>
            <a:ext cx="3632886" cy="353298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alphaModFix amt="61000"/>
          </a:blip>
          <a:srcRect l="0" t="0" r="0" b="0"/>
          <a:stretch>
            <a:fillRect/>
          </a:stretch>
        </p:blipFill>
        <p:spPr>
          <a:xfrm flipH="false" flipV="false" rot="0">
            <a:off x="-2282800" y="-2263959"/>
            <a:ext cx="3632886" cy="353298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-606733" y="5376607"/>
            <a:ext cx="1604313" cy="1594286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32277" y="417005"/>
            <a:ext cx="404700" cy="568998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10642" y="622106"/>
            <a:ext cx="252669" cy="355247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3648332" y="5280029"/>
            <a:ext cx="1816443" cy="201267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807037" y="1566773"/>
            <a:ext cx="2841296" cy="162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24"/>
              </a:lnSpc>
              <a:spcBef>
                <a:spcPct val="0"/>
              </a:spcBef>
            </a:pPr>
            <a:r>
              <a:rPr lang="en-US" sz="1361">
                <a:solidFill>
                  <a:srgbClr val="FFFFFF"/>
                </a:solidFill>
                <a:latin typeface="Montserrat Bold"/>
              </a:rPr>
              <a:t>HANNAH MORALES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7282" y="4595610"/>
            <a:ext cx="3401024" cy="182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7"/>
              </a:lnSpc>
            </a:pPr>
            <a:r>
              <a:rPr lang="en-US" sz="961">
                <a:solidFill>
                  <a:srgbClr val="FFFFFF"/>
                </a:solidFill>
                <a:latin typeface="Montserrat"/>
              </a:rPr>
              <a:t>Juliana Silva, Claudia Alves, Fradel and Spies.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17236" y="4394634"/>
            <a:ext cx="2223453" cy="160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1"/>
              </a:lnSpc>
            </a:pPr>
            <a:r>
              <a:rPr lang="en-US" sz="1201">
                <a:solidFill>
                  <a:srgbClr val="FFFFFF"/>
                </a:solidFill>
                <a:latin typeface="Montserrat Bold"/>
              </a:rPr>
              <a:t>PERFORMANCE BY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307901" y="5084602"/>
            <a:ext cx="1956197" cy="463961"/>
            <a:chOff x="0" y="0"/>
            <a:chExt cx="1167114" cy="276810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1167114" cy="276810"/>
            </a:xfrm>
            <a:custGeom>
              <a:avLst/>
              <a:gdLst/>
              <a:ahLst/>
              <a:cxnLst/>
              <a:rect r="r" b="b" t="t" l="l"/>
              <a:pathLst>
                <a:path h="276810" w="1167114">
                  <a:moveTo>
                    <a:pt x="138405" y="0"/>
                  </a:moveTo>
                  <a:lnTo>
                    <a:pt x="1028709" y="0"/>
                  </a:lnTo>
                  <a:cubicBezTo>
                    <a:pt x="1065416" y="0"/>
                    <a:pt x="1100620" y="14582"/>
                    <a:pt x="1126576" y="40538"/>
                  </a:cubicBezTo>
                  <a:cubicBezTo>
                    <a:pt x="1152532" y="66494"/>
                    <a:pt x="1167114" y="101698"/>
                    <a:pt x="1167114" y="138405"/>
                  </a:cubicBezTo>
                  <a:lnTo>
                    <a:pt x="1167114" y="138405"/>
                  </a:lnTo>
                  <a:cubicBezTo>
                    <a:pt x="1167114" y="175112"/>
                    <a:pt x="1152532" y="210316"/>
                    <a:pt x="1126576" y="236272"/>
                  </a:cubicBezTo>
                  <a:cubicBezTo>
                    <a:pt x="1100620" y="262228"/>
                    <a:pt x="1065416" y="276810"/>
                    <a:pt x="1028709" y="276810"/>
                  </a:cubicBezTo>
                  <a:lnTo>
                    <a:pt x="138405" y="276810"/>
                  </a:lnTo>
                  <a:cubicBezTo>
                    <a:pt x="101698" y="276810"/>
                    <a:pt x="66494" y="262228"/>
                    <a:pt x="40538" y="236272"/>
                  </a:cubicBezTo>
                  <a:cubicBezTo>
                    <a:pt x="14582" y="210316"/>
                    <a:pt x="0" y="175112"/>
                    <a:pt x="0" y="138405"/>
                  </a:cubicBezTo>
                  <a:lnTo>
                    <a:pt x="0" y="138405"/>
                  </a:lnTo>
                  <a:cubicBezTo>
                    <a:pt x="0" y="101698"/>
                    <a:pt x="14582" y="66494"/>
                    <a:pt x="40538" y="40538"/>
                  </a:cubicBezTo>
                  <a:cubicBezTo>
                    <a:pt x="66494" y="14582"/>
                    <a:pt x="101698" y="0"/>
                    <a:pt x="138405" y="0"/>
                  </a:cubicBez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387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307901" y="5175104"/>
            <a:ext cx="1956197" cy="254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9"/>
              </a:lnSpc>
            </a:pPr>
            <a:r>
              <a:rPr lang="en-US" sz="720">
                <a:solidFill>
                  <a:srgbClr val="45E8FF"/>
                </a:solidFill>
                <a:latin typeface="Montserrat"/>
              </a:rPr>
              <a:t>For Rsvp</a:t>
            </a:r>
          </a:p>
          <a:p>
            <a:pPr algn="ctr" marL="0" indent="0" lvl="0">
              <a:lnSpc>
                <a:spcPts val="1009"/>
              </a:lnSpc>
              <a:spcBef>
                <a:spcPct val="0"/>
              </a:spcBef>
            </a:pPr>
            <a:r>
              <a:rPr lang="en-US" sz="720">
                <a:solidFill>
                  <a:srgbClr val="45E8FF"/>
                </a:solidFill>
                <a:latin typeface="Montserrat"/>
              </a:rPr>
              <a:t>+123-456-7890 ( Kyrie Petrakis )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517" t="1724" r="15517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3600" t="18310" r="3600" b="0"/>
          <a:stretch>
            <a:fillRect/>
          </a:stretch>
        </p:blipFill>
        <p:spPr>
          <a:xfrm flipH="false" flipV="false" rot="0">
            <a:off x="-621052" y="0"/>
            <a:ext cx="6415483" cy="3614405"/>
          </a:xfrm>
          <a:prstGeom prst="rect">
            <a:avLst/>
          </a:prstGeom>
        </p:spPr>
      </p:pic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83221" y="1061474"/>
            <a:ext cx="1805558" cy="1805551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492" r="0" t="0" b="0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185971">
            <a:off x="1280531" y="924718"/>
            <a:ext cx="918599" cy="63967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12185" y="1839742"/>
            <a:ext cx="553607" cy="46087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9979" y="5771111"/>
            <a:ext cx="1828800" cy="98090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9505" y="5254481"/>
            <a:ext cx="1828800" cy="9809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-509684" y="4107221"/>
            <a:ext cx="1593437" cy="236502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35314" y="3544657"/>
            <a:ext cx="1828800" cy="98090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57600" y="4172135"/>
            <a:ext cx="1828800" cy="2235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3269136" y="5499285"/>
            <a:ext cx="991892" cy="147219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847" y="5384985"/>
            <a:ext cx="1828800" cy="1367028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9232" y="5458971"/>
            <a:ext cx="1253535" cy="120026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2815711" y="5794560"/>
            <a:ext cx="692535" cy="1027881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5194" y="2778811"/>
            <a:ext cx="1079927" cy="1118569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836878" y="2805445"/>
            <a:ext cx="2898244" cy="808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3"/>
              </a:lnSpc>
            </a:pPr>
            <a:r>
              <a:rPr lang="en-US" sz="5494" spc="43">
                <a:solidFill>
                  <a:srgbClr val="7F4980"/>
                </a:solidFill>
                <a:latin typeface="Blueberry"/>
              </a:rPr>
              <a:t>Alexa's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223818" y="3295591"/>
            <a:ext cx="867564" cy="898607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5576" y="4538174"/>
            <a:ext cx="1088754" cy="119763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2366599" y="4629848"/>
            <a:ext cx="1538886" cy="21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1"/>
              </a:lnSpc>
            </a:pPr>
            <a:r>
              <a:rPr lang="en-US" sz="1199">
                <a:solidFill>
                  <a:srgbClr val="3A4E54"/>
                </a:solidFill>
                <a:latin typeface="Bugaki"/>
              </a:rPr>
              <a:t>Saturday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693" y="3547937"/>
            <a:ext cx="2491996" cy="891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2"/>
              </a:lnSpc>
            </a:pPr>
            <a:r>
              <a:rPr lang="en-US" sz="5932" spc="47">
                <a:solidFill>
                  <a:srgbClr val="555D92"/>
                </a:solidFill>
                <a:latin typeface="Chewy"/>
              </a:rPr>
              <a:t>4th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57200" y="4610312"/>
            <a:ext cx="2077849" cy="24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7"/>
              </a:lnSpc>
            </a:pPr>
            <a:r>
              <a:rPr lang="en-US" sz="1336">
                <a:solidFill>
                  <a:srgbClr val="3A4E54"/>
                </a:solidFill>
                <a:latin typeface="Bugaki"/>
              </a:rPr>
              <a:t>August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21561" y="4284329"/>
            <a:ext cx="1355494" cy="591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8"/>
              </a:lnSpc>
            </a:pPr>
            <a:r>
              <a:rPr lang="en-US" sz="3226">
                <a:solidFill>
                  <a:srgbClr val="B658A4"/>
                </a:solidFill>
                <a:latin typeface="Bugaki"/>
              </a:rPr>
              <a:t>12</a:t>
            </a:r>
          </a:p>
        </p:txBody>
      </p:sp>
      <p:pic>
        <p:nvPicPr>
          <p:cNvPr name="Picture 25" id="25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5576" y="4901536"/>
            <a:ext cx="1088754" cy="119763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86689" y="4538174"/>
            <a:ext cx="1088754" cy="119763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86689" y="4892011"/>
            <a:ext cx="1088754" cy="119763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991922" y="2219498"/>
            <a:ext cx="1828800" cy="980902"/>
          </a:xfrm>
          <a:prstGeom prst="rect">
            <a:avLst/>
          </a:prstGeom>
        </p:spPr>
      </p:pic>
      <p:sp>
        <p:nvSpPr>
          <p:cNvPr name="TextBox 29" id="29"/>
          <p:cNvSpPr txBox="true"/>
          <p:nvPr/>
        </p:nvSpPr>
        <p:spPr>
          <a:xfrm rot="0">
            <a:off x="1012185" y="340337"/>
            <a:ext cx="2547630" cy="26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6"/>
              </a:lnSpc>
            </a:pPr>
            <a:r>
              <a:rPr lang="en-US" sz="1413">
                <a:solidFill>
                  <a:srgbClr val="604434"/>
                </a:solidFill>
                <a:latin typeface="Genty Sans Bold"/>
              </a:rPr>
              <a:t>JOIN US TO CELEBRATE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78108" y="5119908"/>
            <a:ext cx="3042400" cy="19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1"/>
              </a:lnSpc>
            </a:pPr>
            <a:r>
              <a:rPr lang="en-US" sz="1169">
                <a:solidFill>
                  <a:srgbClr val="261457"/>
                </a:solidFill>
                <a:latin typeface="Genty Sans"/>
              </a:rPr>
              <a:t>123 Anywhere St., Any City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74846" y="3744894"/>
            <a:ext cx="2032763" cy="580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3853" spc="30">
                <a:solidFill>
                  <a:srgbClr val="555D92"/>
                </a:solidFill>
                <a:latin typeface="Chewy"/>
              </a:rPr>
              <a:t>Birthday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945625" y="4734137"/>
            <a:ext cx="707366" cy="311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0"/>
              </a:lnSpc>
            </a:pPr>
            <a:r>
              <a:rPr lang="en-US" sz="1683">
                <a:solidFill>
                  <a:srgbClr val="B658A4"/>
                </a:solidFill>
                <a:latin typeface="Bugaki"/>
              </a:rPr>
              <a:t>3 pm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11609" y="2736920"/>
            <a:ext cx="5024182" cy="2584260"/>
            <a:chOff x="0" y="0"/>
            <a:chExt cx="2997546" cy="154183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997546" cy="1541831"/>
            </a:xfrm>
            <a:custGeom>
              <a:avLst/>
              <a:gdLst/>
              <a:ahLst/>
              <a:cxnLst/>
              <a:rect r="r" b="b" t="t" l="l"/>
              <a:pathLst>
                <a:path h="1541831" w="2997546">
                  <a:moveTo>
                    <a:pt x="0" y="0"/>
                  </a:moveTo>
                  <a:lnTo>
                    <a:pt x="2997546" y="0"/>
                  </a:lnTo>
                  <a:lnTo>
                    <a:pt x="2997546" y="1541831"/>
                  </a:lnTo>
                  <a:lnTo>
                    <a:pt x="0" y="1541831"/>
                  </a:lnTo>
                  <a:close/>
                </a:path>
              </a:pathLst>
            </a:custGeom>
            <a:solidFill>
              <a:srgbClr val="DDF1F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11609" y="5112339"/>
            <a:ext cx="5024182" cy="1466262"/>
            <a:chOff x="0" y="0"/>
            <a:chExt cx="2997546" cy="874807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2997546" cy="874807"/>
            </a:xfrm>
            <a:custGeom>
              <a:avLst/>
              <a:gdLst/>
              <a:ahLst/>
              <a:cxnLst/>
              <a:rect r="r" b="b" t="t" l="l"/>
              <a:pathLst>
                <a:path h="874807" w="2997546">
                  <a:moveTo>
                    <a:pt x="0" y="0"/>
                  </a:moveTo>
                  <a:lnTo>
                    <a:pt x="2997546" y="0"/>
                  </a:lnTo>
                  <a:lnTo>
                    <a:pt x="2997546" y="874807"/>
                  </a:lnTo>
                  <a:lnTo>
                    <a:pt x="0" y="874807"/>
                  </a:lnTo>
                  <a:close/>
                </a:path>
              </a:pathLst>
            </a:custGeom>
            <a:solidFill>
              <a:srgbClr val="D3B8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28017" y="1901351"/>
            <a:ext cx="2315965" cy="2418836"/>
            <a:chOff x="-17780" y="-54610"/>
            <a:chExt cx="6404610" cy="6689090"/>
          </a:xfrm>
        </p:grpSpPr>
        <p:sp>
          <p:nvSpPr>
            <p:cNvPr name="Freeform 9" id="9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r="r" b="b" t="t" l="l"/>
              <a:pathLst>
                <a:path h="6689090" w="640461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blipFill>
              <a:blip r:embed="rId2"/>
              <a:stretch>
                <a:fillRect l="280" r="-280" t="-15758" b="-32132"/>
              </a:stretch>
            </a:blip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012262" y="1615832"/>
            <a:ext cx="547477" cy="80944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74257" y="2901989"/>
            <a:ext cx="1816443" cy="2107687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811020" y="4291193"/>
            <a:ext cx="2949959" cy="718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2"/>
              </a:lnSpc>
            </a:pPr>
            <a:r>
              <a:rPr lang="en-US" sz="2162">
                <a:solidFill>
                  <a:srgbClr val="9557AB"/>
                </a:solidFill>
                <a:latin typeface="Cakerolli Medium Bold"/>
              </a:rPr>
              <a:t>October 21</a:t>
            </a:r>
          </a:p>
          <a:p>
            <a:pPr algn="ctr" marL="0" indent="0" lvl="0">
              <a:lnSpc>
                <a:spcPts val="2162"/>
              </a:lnSpc>
            </a:pPr>
            <a:r>
              <a:rPr lang="en-US" sz="2162">
                <a:solidFill>
                  <a:srgbClr val="9557AB"/>
                </a:solidFill>
                <a:latin typeface="Cakerolli Medium Bold"/>
              </a:rPr>
              <a:t>Saturday at 3 PM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73406" y="3313933"/>
            <a:ext cx="1816443" cy="2107687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446" y="102825"/>
            <a:ext cx="4541108" cy="73280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00000">
            <a:off x="3780858" y="347109"/>
            <a:ext cx="1816443" cy="2015076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868919" y="966351"/>
            <a:ext cx="2863125" cy="1143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36"/>
              </a:lnSpc>
              <a:spcBef>
                <a:spcPct val="0"/>
              </a:spcBef>
            </a:pPr>
            <a:r>
              <a:rPr lang="en-US" sz="2883" spc="144">
                <a:solidFill>
                  <a:srgbClr val="FF2D91"/>
                </a:solidFill>
                <a:latin typeface="Cakerolli SemiBold Bold"/>
              </a:rPr>
              <a:t>ADORA TURNS</a:t>
            </a:r>
            <a:r>
              <a:rPr lang="en-US" sz="2883" spc="144" u="none">
                <a:solidFill>
                  <a:srgbClr val="FF2D91"/>
                </a:solidFill>
                <a:latin typeface="Cakerolli SemiBold Bold"/>
              </a:rPr>
              <a:t> 2!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83665" y="736880"/>
            <a:ext cx="3161531" cy="37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68"/>
              </a:lnSpc>
            </a:pPr>
            <a:r>
              <a:rPr lang="en-US" sz="1681">
                <a:solidFill>
                  <a:srgbClr val="9557AB"/>
                </a:solidFill>
                <a:latin typeface="Cakerolli Medium Bold"/>
              </a:rPr>
              <a:t>You are invited!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00000">
            <a:off x="-1119831" y="539805"/>
            <a:ext cx="1816443" cy="2015076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01510" y="4535689"/>
            <a:ext cx="1130621" cy="169439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2958" y="5009677"/>
            <a:ext cx="987418" cy="1220405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9877">
            <a:off x="1682800" y="5150787"/>
            <a:ext cx="1516632" cy="16824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1503850">
            <a:off x="2672856" y="5804605"/>
            <a:ext cx="360211" cy="77119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465828" y="4029268"/>
            <a:ext cx="1941576" cy="20554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908412">
            <a:off x="755544" y="-144327"/>
            <a:ext cx="3999248" cy="2302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868981" y="1304181"/>
            <a:ext cx="1387978" cy="8663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-828581" y="3356317"/>
            <a:ext cx="1461439" cy="91218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495127">
            <a:off x="415971" y="5108927"/>
            <a:ext cx="1226678" cy="86531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-374748" y="5371994"/>
            <a:ext cx="1901773" cy="259627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1408335">
            <a:off x="-275382" y="4119753"/>
            <a:ext cx="818319" cy="175197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1306681">
            <a:off x="2624503" y="5536230"/>
            <a:ext cx="1876934" cy="256236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504242" y="414414"/>
            <a:ext cx="993524" cy="94260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88932" y="1418778"/>
            <a:ext cx="1009098" cy="833767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291805" y="408339"/>
            <a:ext cx="1988391" cy="1988383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1330" r="-43145" t="-7530" b="-8787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876573" y="3929185"/>
            <a:ext cx="818855" cy="522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328">
                <a:solidFill>
                  <a:srgbClr val="DB8537"/>
                </a:solidFill>
                <a:latin typeface="Rye"/>
              </a:rPr>
              <a:t>24</a:t>
            </a:r>
          </a:p>
        </p:txBody>
      </p:sp>
      <p:sp>
        <p:nvSpPr>
          <p:cNvPr name="AutoShape 16" id="16"/>
          <p:cNvSpPr/>
          <p:nvPr/>
        </p:nvSpPr>
        <p:spPr>
          <a:xfrm rot="0">
            <a:off x="2695427" y="4039681"/>
            <a:ext cx="740238" cy="0"/>
          </a:xfrm>
          <a:prstGeom prst="line">
            <a:avLst/>
          </a:prstGeom>
          <a:ln cap="flat" w="9525">
            <a:solidFill>
              <a:srgbClr val="BEC2E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0">
            <a:off x="2695427" y="4348358"/>
            <a:ext cx="740238" cy="0"/>
          </a:xfrm>
          <a:prstGeom prst="line">
            <a:avLst/>
          </a:prstGeom>
          <a:ln cap="flat" w="9525">
            <a:solidFill>
              <a:srgbClr val="BEC2E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2695427" y="4084039"/>
            <a:ext cx="740238" cy="25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681">
                <a:solidFill>
                  <a:srgbClr val="806B68"/>
                </a:solidFill>
                <a:latin typeface="Farsan"/>
              </a:rPr>
              <a:t>2 PM</a:t>
            </a:r>
          </a:p>
        </p:txBody>
      </p:sp>
      <p:sp>
        <p:nvSpPr>
          <p:cNvPr name="AutoShape 19" id="19"/>
          <p:cNvSpPr/>
          <p:nvPr/>
        </p:nvSpPr>
        <p:spPr>
          <a:xfrm rot="0">
            <a:off x="1136334" y="4039681"/>
            <a:ext cx="740238" cy="0"/>
          </a:xfrm>
          <a:prstGeom prst="line">
            <a:avLst/>
          </a:prstGeom>
          <a:ln cap="flat" w="9525">
            <a:solidFill>
              <a:srgbClr val="BEC2E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rot="0">
            <a:off x="1136334" y="4348358"/>
            <a:ext cx="740238" cy="0"/>
          </a:xfrm>
          <a:prstGeom prst="line">
            <a:avLst/>
          </a:prstGeom>
          <a:ln cap="flat" w="9525">
            <a:solidFill>
              <a:srgbClr val="BEC2E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1" id="21"/>
          <p:cNvSpPr txBox="true"/>
          <p:nvPr/>
        </p:nvSpPr>
        <p:spPr>
          <a:xfrm rot="0">
            <a:off x="1136334" y="4084039"/>
            <a:ext cx="740238" cy="255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681">
                <a:solidFill>
                  <a:srgbClr val="806B68"/>
                </a:solidFill>
                <a:latin typeface="Farsan"/>
              </a:rPr>
              <a:t>JUNE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39794" y="5028505"/>
            <a:ext cx="1292413" cy="331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9"/>
              </a:lnSpc>
            </a:pPr>
            <a:r>
              <a:rPr lang="en-US" sz="961" spc="9">
                <a:solidFill>
                  <a:srgbClr val="806B68"/>
                </a:solidFill>
                <a:latin typeface="Farsan"/>
              </a:rPr>
              <a:t>RSVP TO ALINDA</a:t>
            </a:r>
          </a:p>
          <a:p>
            <a:pPr algn="ctr">
              <a:lnSpc>
                <a:spcPts val="1249"/>
              </a:lnSpc>
            </a:pPr>
            <a:r>
              <a:rPr lang="en-US" sz="961" spc="9">
                <a:solidFill>
                  <a:srgbClr val="806B68"/>
                </a:solidFill>
                <a:latin typeface="Farsan"/>
              </a:rPr>
              <a:t>123-456-7890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9209" y="4677279"/>
            <a:ext cx="2733583" cy="19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1"/>
              </a:lnSpc>
            </a:pPr>
            <a:r>
              <a:rPr lang="en-US" sz="1201" spc="36">
                <a:solidFill>
                  <a:srgbClr val="585DA0"/>
                </a:solidFill>
                <a:latin typeface="Farsan"/>
              </a:rPr>
              <a:t>123 Anywhere St., Any City, ST 12345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1089" y="2596445"/>
            <a:ext cx="2529822" cy="859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6"/>
              </a:lnSpc>
            </a:pPr>
            <a:r>
              <a:rPr lang="en-US" sz="4445" spc="133">
                <a:solidFill>
                  <a:srgbClr val="585DA0"/>
                </a:solidFill>
                <a:latin typeface="Rye"/>
              </a:rPr>
              <a:t>ALINDA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0660" y="3411418"/>
            <a:ext cx="2530680" cy="231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2"/>
              </a:lnSpc>
            </a:pPr>
            <a:r>
              <a:rPr lang="en-US" sz="1561" spc="156">
                <a:solidFill>
                  <a:srgbClr val="585DA0"/>
                </a:solidFill>
                <a:latin typeface="Rye"/>
              </a:rPr>
              <a:t>BIRTHDAY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3449" t="1448" r="7396" b="17456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32999"/>
          </a:blip>
          <a:srcRect l="0" t="0" r="0" b="0"/>
          <a:stretch>
            <a:fillRect/>
          </a:stretch>
        </p:blipFill>
        <p:spPr>
          <a:xfrm flipH="false" flipV="false" rot="0">
            <a:off x="219922" y="1184299"/>
            <a:ext cx="4132156" cy="37912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06013" y="2442872"/>
            <a:ext cx="252318" cy="696050"/>
          </a:xfrm>
          <a:prstGeom prst="rect">
            <a:avLst/>
          </a:prstGeom>
        </p:spPr>
      </p:pic>
      <p:sp>
        <p:nvSpPr>
          <p:cNvPr name="AutoShape 5" id="5"/>
          <p:cNvSpPr/>
          <p:nvPr/>
        </p:nvSpPr>
        <p:spPr>
          <a:xfrm rot="0">
            <a:off x="1338971" y="3956125"/>
            <a:ext cx="632253" cy="0"/>
          </a:xfrm>
          <a:prstGeom prst="line">
            <a:avLst/>
          </a:prstGeom>
          <a:ln cap="rnd" w="19050">
            <a:solidFill>
              <a:srgbClr val="F6D58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338971" y="3770005"/>
            <a:ext cx="695703" cy="176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42"/>
              </a:lnSpc>
              <a:spcBef>
                <a:spcPct val="0"/>
              </a:spcBef>
            </a:pPr>
            <a:r>
              <a:rPr lang="en-US" sz="1030">
                <a:solidFill>
                  <a:srgbClr val="F84598"/>
                </a:solidFill>
                <a:latin typeface="Genty Sans Bold"/>
              </a:rPr>
              <a:t>AUGUST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71346" y="3663520"/>
            <a:ext cx="633946" cy="33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F84598"/>
                </a:solidFill>
                <a:latin typeface="Fredoka One Bold"/>
              </a:rPr>
              <a:t>3rd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2605291" y="3967568"/>
            <a:ext cx="717782" cy="0"/>
          </a:xfrm>
          <a:prstGeom prst="line">
            <a:avLst/>
          </a:prstGeom>
          <a:ln cap="rnd" w="19050">
            <a:solidFill>
              <a:srgbClr val="F6D58D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509621">
            <a:off x="1193798" y="5729211"/>
            <a:ext cx="1555096" cy="848234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314453">
            <a:off x="2123707" y="5441699"/>
            <a:ext cx="127948" cy="20932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119980">
            <a:off x="1792147" y="5754131"/>
            <a:ext cx="1408142" cy="768078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790222">
            <a:off x="2634175" y="5053624"/>
            <a:ext cx="1984690" cy="1973865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700406" y="4478193"/>
            <a:ext cx="3175824" cy="525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42"/>
              </a:lnSpc>
              <a:spcBef>
                <a:spcPct val="0"/>
              </a:spcBef>
            </a:pPr>
            <a:r>
              <a:rPr lang="en-US" sz="1030" u="none">
                <a:solidFill>
                  <a:srgbClr val="8A6DD6"/>
                </a:solidFill>
                <a:latin typeface="Genty Sans Bold"/>
              </a:rPr>
              <a:t>RECEPTION TO FOLLOW AT</a:t>
            </a:r>
          </a:p>
          <a:p>
            <a:pPr algn="ctr" marL="0" indent="0" lvl="0">
              <a:lnSpc>
                <a:spcPts val="1442"/>
              </a:lnSpc>
              <a:spcBef>
                <a:spcPct val="0"/>
              </a:spcBef>
            </a:pPr>
            <a:r>
              <a:rPr lang="en-US" sz="1030" u="none">
                <a:solidFill>
                  <a:srgbClr val="8A6DD6"/>
                </a:solidFill>
                <a:latin typeface="Genty Sans Bold"/>
              </a:rPr>
              <a:t>123 ANYWHERE ST., ANY CITY</a:t>
            </a:r>
          </a:p>
          <a:p>
            <a:pPr algn="ctr" marL="0" indent="0" lvl="0">
              <a:lnSpc>
                <a:spcPts val="1442"/>
              </a:lnSpc>
              <a:spcBef>
                <a:spcPct val="0"/>
              </a:spcBef>
            </a:pPr>
            <a:r>
              <a:rPr lang="en-US" sz="1030" u="none">
                <a:solidFill>
                  <a:srgbClr val="8A6DD6"/>
                </a:solidFill>
                <a:latin typeface="Genty Sans Bold"/>
              </a:rPr>
              <a:t>4:00 PM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26520" y="2228011"/>
            <a:ext cx="1160586" cy="2091145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87939" y="4062471"/>
            <a:ext cx="1243468" cy="2560320"/>
          </a:xfrm>
          <a:prstGeom prst="rect">
            <a:avLst/>
          </a:prstGeom>
        </p:spPr>
      </p:pic>
      <p:sp>
        <p:nvSpPr>
          <p:cNvPr name="AutoShape 16" id="16"/>
          <p:cNvSpPr/>
          <p:nvPr/>
        </p:nvSpPr>
        <p:spPr>
          <a:xfrm rot="0">
            <a:off x="1338971" y="4350532"/>
            <a:ext cx="1984102" cy="0"/>
          </a:xfrm>
          <a:prstGeom prst="line">
            <a:avLst/>
          </a:prstGeom>
          <a:ln cap="rnd" w="19050">
            <a:solidFill>
              <a:srgbClr val="F6D58D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-1604730" y="-303999"/>
            <a:ext cx="7871504" cy="125944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82017" y="-409773"/>
            <a:ext cx="1584689" cy="89733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20541">
            <a:off x="1869730" y="-691548"/>
            <a:ext cx="1714921" cy="971074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71145">
            <a:off x="-361591" y="-323392"/>
            <a:ext cx="1584689" cy="89733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268461" y="2241683"/>
            <a:ext cx="1160586" cy="2091145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 rot="0">
            <a:off x="-695758" y="3758459"/>
            <a:ext cx="1755064" cy="3191738"/>
            <a:chOff x="0" y="0"/>
            <a:chExt cx="2340086" cy="4255650"/>
          </a:xfrm>
        </p:grpSpPr>
        <p:pic>
          <p:nvPicPr>
            <p:cNvPr name="Picture 23" id="23"/>
            <p:cNvPicPr>
              <a:picLocks noChangeAspect="true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-951175">
              <a:off x="476347" y="2013512"/>
              <a:ext cx="1729994" cy="1128821"/>
            </a:xfrm>
            <a:prstGeom prst="rect">
              <a:avLst/>
            </a:prstGeom>
          </p:spPr>
        </p:pic>
        <p:pic>
          <p:nvPicPr>
            <p:cNvPr name="Picture 24" id="24"/>
            <p:cNvPicPr>
              <a:picLocks noChangeAspect="true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143130">
              <a:off x="476347" y="1143913"/>
              <a:ext cx="1729994" cy="1128821"/>
            </a:xfrm>
            <a:prstGeom prst="rect">
              <a:avLst/>
            </a:prstGeom>
          </p:spPr>
        </p:pic>
        <p:pic>
          <p:nvPicPr>
            <p:cNvPr name="Picture 25" id="25"/>
            <p:cNvPicPr>
              <a:picLocks noChangeAspect="true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1101529">
              <a:off x="476347" y="2883111"/>
              <a:ext cx="1729994" cy="1128821"/>
            </a:xfrm>
            <a:prstGeom prst="rect">
              <a:avLst/>
            </a:prstGeom>
          </p:spPr>
        </p:pic>
        <p:pic>
          <p:nvPicPr>
            <p:cNvPr name="Picture 26" id="26"/>
            <p:cNvPicPr>
              <a:picLocks noChangeAspect="true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0" t="0" r="0" b="0"/>
            <a:stretch>
              <a:fillRect/>
            </a:stretch>
          </p:blipFill>
          <p:spPr>
            <a:xfrm flipH="true" flipV="false" rot="-1007415">
              <a:off x="134789" y="241244"/>
              <a:ext cx="1848245" cy="1205980"/>
            </a:xfrm>
            <a:prstGeom prst="rect">
              <a:avLst/>
            </a:prstGeom>
          </p:spPr>
        </p:pic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408525" y="5335266"/>
            <a:ext cx="2342489" cy="1455271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0" t="0" r="0" b="0"/>
          <a:stretch>
            <a:fillRect/>
          </a:stretch>
        </p:blipFill>
        <p:spPr>
          <a:xfrm flipH="true" flipV="false" rot="2700000">
            <a:off x="1492503" y="5545689"/>
            <a:ext cx="151142" cy="91819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40020">
            <a:off x="380476" y="5332281"/>
            <a:ext cx="1474646" cy="146124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33051">
            <a:off x="3455133" y="4683273"/>
            <a:ext cx="295813" cy="55835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36069">
            <a:off x="2473252" y="5510902"/>
            <a:ext cx="127948" cy="209323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20541">
            <a:off x="897681" y="-625809"/>
            <a:ext cx="1632772" cy="924557"/>
          </a:xfrm>
          <a:prstGeom prst="rect">
            <a:avLst/>
          </a:prstGeom>
        </p:spPr>
      </p:pic>
      <p:sp>
        <p:nvSpPr>
          <p:cNvPr name="TextBox 33" id="33"/>
          <p:cNvSpPr txBox="true"/>
          <p:nvPr/>
        </p:nvSpPr>
        <p:spPr>
          <a:xfrm rot="0">
            <a:off x="1204905" y="2740330"/>
            <a:ext cx="2407241" cy="421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64"/>
              </a:lnSpc>
              <a:spcBef>
                <a:spcPct val="0"/>
              </a:spcBef>
            </a:pPr>
            <a:r>
              <a:rPr lang="en-US" sz="2977" u="none">
                <a:solidFill>
                  <a:srgbClr val="8A6DD6"/>
                </a:solidFill>
                <a:latin typeface="Stars &amp; Love"/>
              </a:rPr>
              <a:t>st Birthday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98088" y="1170611"/>
            <a:ext cx="3175824" cy="176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030">
                <a:solidFill>
                  <a:srgbClr val="8A6DD6"/>
                </a:solidFill>
                <a:latin typeface="Genty Sans Bold"/>
              </a:rPr>
              <a:t>JOIN US FOR A SWEET CELEBRATION OF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00406" y="4070084"/>
            <a:ext cx="3175824" cy="176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42"/>
              </a:lnSpc>
              <a:spcBef>
                <a:spcPct val="0"/>
              </a:spcBef>
            </a:pPr>
            <a:r>
              <a:rPr lang="en-US" sz="1030">
                <a:solidFill>
                  <a:srgbClr val="8A6DD6"/>
                </a:solidFill>
                <a:latin typeface="Genty Sans Bold"/>
              </a:rPr>
              <a:t>123 ANYWHERE ST., ANY CITY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605291" y="3768513"/>
            <a:ext cx="758042" cy="176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42"/>
              </a:lnSpc>
              <a:spcBef>
                <a:spcPct val="0"/>
              </a:spcBef>
            </a:pPr>
            <a:r>
              <a:rPr lang="en-US" sz="1030">
                <a:solidFill>
                  <a:srgbClr val="F84598"/>
                </a:solidFill>
                <a:latin typeface="Genty Sans Bold"/>
              </a:rPr>
              <a:t>AT 3:00 PM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32967" y="1535953"/>
            <a:ext cx="3306067" cy="781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4"/>
              </a:lnSpc>
              <a:spcBef>
                <a:spcPct val="0"/>
              </a:spcBef>
            </a:pPr>
            <a:r>
              <a:rPr lang="en-US" sz="4581">
                <a:solidFill>
                  <a:srgbClr val="F64798"/>
                </a:solidFill>
                <a:latin typeface="Stars &amp; Love"/>
              </a:rPr>
              <a:t>Adeline's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AC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712" y="4726047"/>
            <a:ext cx="1410172" cy="172354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49443" y="2013025"/>
            <a:ext cx="1810327" cy="90516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62112" y="5590304"/>
            <a:ext cx="1810327" cy="905164"/>
          </a:xfrm>
          <a:prstGeom prst="rect">
            <a:avLst/>
          </a:prstGeom>
        </p:spPr>
      </p:pic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048216" y="676888"/>
            <a:ext cx="2475569" cy="2475559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5003" r="-43670" t="-13067" b="-5973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71132" y="1153365"/>
            <a:ext cx="1810327" cy="70109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873405" y="5400969"/>
            <a:ext cx="2826172" cy="109449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3286491" y="4013371"/>
            <a:ext cx="2386488" cy="308930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77873" y="0"/>
            <a:ext cx="1303586" cy="2172644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62970" y="892759"/>
            <a:ext cx="1154036" cy="1923393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96406" y="4294651"/>
            <a:ext cx="2436370" cy="314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1778">
                <a:solidFill>
                  <a:srgbClr val="FFF5ED"/>
                </a:solidFill>
                <a:latin typeface="Montserrat Classic Bold"/>
              </a:rPr>
              <a:t>January |         | 3PM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3439" y="4626194"/>
            <a:ext cx="3571361" cy="23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3"/>
              </a:lnSpc>
            </a:pPr>
            <a:r>
              <a:rPr lang="en-US" sz="1577">
                <a:solidFill>
                  <a:srgbClr val="FFF5ED"/>
                </a:solidFill>
                <a:latin typeface="Montserrat Classic Bold"/>
              </a:rPr>
              <a:t>123 Anywhere St.,Any City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86000" y="4249727"/>
            <a:ext cx="492574" cy="395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1"/>
              </a:lnSpc>
              <a:spcBef>
                <a:spcPct val="0"/>
              </a:spcBef>
            </a:pPr>
            <a:r>
              <a:rPr lang="en-US" sz="2249">
                <a:solidFill>
                  <a:srgbClr val="FFF5ED"/>
                </a:solidFill>
                <a:latin typeface="Montserrat Classic Bold"/>
              </a:rPr>
              <a:t>23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57200" y="3304846"/>
            <a:ext cx="3657600" cy="365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2"/>
              </a:lnSpc>
            </a:pPr>
            <a:r>
              <a:rPr lang="en-US" sz="2378" spc="118">
                <a:solidFill>
                  <a:srgbClr val="FFF5ED"/>
                </a:solidFill>
                <a:latin typeface="League Spartan"/>
              </a:rPr>
              <a:t>BIRTHDAY PARTY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57200" y="3593392"/>
            <a:ext cx="3657600" cy="735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9"/>
              </a:lnSpc>
              <a:spcBef>
                <a:spcPct val="0"/>
              </a:spcBef>
            </a:pPr>
            <a:r>
              <a:rPr lang="en-US" sz="4144">
                <a:solidFill>
                  <a:srgbClr val="860132"/>
                </a:solidFill>
                <a:latin typeface="Feeling Passionate"/>
              </a:rPr>
              <a:t>Julianna Silva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298" t="1546" r="46744" b="2571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290198" y="385702"/>
            <a:ext cx="1991605" cy="199160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3F2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389417" y="484925"/>
            <a:ext cx="1793166" cy="179315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0" t="-5531" b="-44563"/>
              </a:stretch>
            </a:blip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96105" y="1913859"/>
            <a:ext cx="2169949" cy="110864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605946" y="1913859"/>
            <a:ext cx="2169949" cy="110864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149611" y="198233"/>
            <a:ext cx="1816443" cy="150310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848562" y="347120"/>
            <a:ext cx="1081709" cy="103438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9317" y="3293088"/>
            <a:ext cx="1395902" cy="200502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39788" y="6041388"/>
            <a:ext cx="1776738" cy="57673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9471" y="6041388"/>
            <a:ext cx="1776738" cy="576732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78039" y="6030627"/>
            <a:ext cx="1776738" cy="576732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02675" y="3565361"/>
            <a:ext cx="726758" cy="1191406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1923" y="2939392"/>
            <a:ext cx="878655" cy="1165711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605946" y="1761419"/>
            <a:ext cx="3360108" cy="1425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83"/>
              </a:lnSpc>
            </a:pPr>
            <a:r>
              <a:rPr lang="en-US" sz="8202">
                <a:solidFill>
                  <a:srgbClr val="003070"/>
                </a:solidFill>
                <a:latin typeface="Stella"/>
              </a:rPr>
              <a:t>Birthday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66780" y="2672182"/>
            <a:ext cx="1238439" cy="747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4232">
                <a:solidFill>
                  <a:srgbClr val="003070"/>
                </a:solidFill>
                <a:latin typeface="Stella"/>
              </a:rPr>
              <a:t>Party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06623" y="3526657"/>
            <a:ext cx="758754" cy="448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2592">
                <a:solidFill>
                  <a:srgbClr val="003070"/>
                </a:solidFill>
                <a:latin typeface="Chewy"/>
              </a:rPr>
              <a:t>10th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90198" y="3785877"/>
            <a:ext cx="1991605" cy="612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5"/>
              </a:lnSpc>
              <a:spcBef>
                <a:spcPct val="0"/>
              </a:spcBef>
            </a:pPr>
            <a:r>
              <a:rPr lang="en-US" sz="3554">
                <a:solidFill>
                  <a:srgbClr val="003070"/>
                </a:solidFill>
                <a:latin typeface="Chewy"/>
              </a:rPr>
              <a:t>Drew Feig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6052" y="4622700"/>
            <a:ext cx="2719897" cy="26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518">
                <a:solidFill>
                  <a:srgbClr val="003070"/>
                </a:solidFill>
                <a:latin typeface="Chewy Bold"/>
              </a:rPr>
              <a:t>123 Anywhere St., Any City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31250" y="4921906"/>
            <a:ext cx="3109500" cy="785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4"/>
              </a:lnSpc>
            </a:pPr>
            <a:r>
              <a:rPr lang="en-US" sz="1138">
                <a:solidFill>
                  <a:srgbClr val="003070"/>
                </a:solidFill>
                <a:latin typeface="Chewy Bold"/>
              </a:rPr>
              <a:t>Lorem ipsum dolor sit amet, consectetur adipiscing elit. Vestibulum dictum semper enim, vitae maximus massa lobortis sit amet. Nulla facilisi. Nullam finibus sagittis mattis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55783" y="5826729"/>
            <a:ext cx="1460433" cy="204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1">
                <a:solidFill>
                  <a:srgbClr val="003070"/>
                </a:solidFill>
                <a:latin typeface="Chewy Bold"/>
              </a:rPr>
              <a:t>@reallygreatsite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26052" y="4408498"/>
            <a:ext cx="2719897" cy="26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5"/>
              </a:lnSpc>
            </a:pPr>
            <a:r>
              <a:rPr lang="en-US" sz="1518">
                <a:solidFill>
                  <a:srgbClr val="003070"/>
                </a:solidFill>
                <a:latin typeface="Chewy Bold"/>
              </a:rPr>
              <a:t>16 May, 2023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F19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0000"/>
          </a:blip>
          <a:srcRect l="0" t="10858" r="14914" b="29949"/>
          <a:stretch>
            <a:fillRect/>
          </a:stretch>
        </p:blipFill>
        <p:spPr>
          <a:xfrm flipH="false" flipV="false" rot="-1223843">
            <a:off x="-775205" y="2317762"/>
            <a:ext cx="5937518" cy="4130638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1116132" y="3048842"/>
            <a:ext cx="6804264" cy="0"/>
          </a:xfrm>
          <a:prstGeom prst="line">
            <a:avLst/>
          </a:prstGeom>
          <a:ln cap="flat" w="57150">
            <a:solidFill>
              <a:srgbClr val="4F196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116132" y="3105160"/>
            <a:ext cx="6804264" cy="0"/>
          </a:xfrm>
          <a:prstGeom prst="line">
            <a:avLst/>
          </a:prstGeom>
          <a:ln cap="flat" w="57150">
            <a:solidFill>
              <a:srgbClr val="3696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116132" y="3161478"/>
            <a:ext cx="6804264" cy="0"/>
          </a:xfrm>
          <a:prstGeom prst="line">
            <a:avLst/>
          </a:prstGeom>
          <a:ln cap="flat" w="57150">
            <a:solidFill>
              <a:srgbClr val="FDCB5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116132" y="3217796"/>
            <a:ext cx="6804264" cy="0"/>
          </a:xfrm>
          <a:prstGeom prst="line">
            <a:avLst/>
          </a:prstGeom>
          <a:ln cap="flat" w="57150">
            <a:solidFill>
              <a:srgbClr val="E8485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680296" y="-363064"/>
            <a:ext cx="5932591" cy="3411907"/>
            <a:chOff x="0" y="0"/>
            <a:chExt cx="3539525" cy="2035625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3539525" cy="2035625"/>
            </a:xfrm>
            <a:custGeom>
              <a:avLst/>
              <a:gdLst/>
              <a:ahLst/>
              <a:cxnLst/>
              <a:rect r="r" b="b" t="t" l="l"/>
              <a:pathLst>
                <a:path h="2035625" w="3539525">
                  <a:moveTo>
                    <a:pt x="0" y="0"/>
                  </a:moveTo>
                  <a:lnTo>
                    <a:pt x="3539525" y="0"/>
                  </a:lnTo>
                  <a:lnTo>
                    <a:pt x="3539525" y="2035625"/>
                  </a:lnTo>
                  <a:lnTo>
                    <a:pt x="0" y="2035625"/>
                  </a:lnTo>
                  <a:close/>
                </a:path>
              </a:pathLst>
            </a:custGeom>
            <a:solidFill>
              <a:srgbClr val="36D6E7"/>
            </a:solidFill>
            <a:ln>
              <a:noFill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3">
            <a:alphaModFix amt="56000"/>
          </a:blip>
          <a:srcRect l="0" t="0" r="0" b="0"/>
          <a:stretch>
            <a:fillRect/>
          </a:stretch>
        </p:blipFill>
        <p:spPr>
          <a:xfrm flipH="false" flipV="false" rot="0">
            <a:off x="2482126" y="184641"/>
            <a:ext cx="3005591" cy="157042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3">
            <a:alphaModFix amt="56000"/>
          </a:blip>
          <a:srcRect l="0" t="0" r="0" b="0"/>
          <a:stretch>
            <a:fillRect/>
          </a:stretch>
        </p:blipFill>
        <p:spPr>
          <a:xfrm flipH="false" flipV="false" rot="0">
            <a:off x="-1132405" y="1198889"/>
            <a:ext cx="3005591" cy="157042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48035" y="643798"/>
            <a:ext cx="3075929" cy="307592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r="r" b="b" t="t" l="l"/>
              <a:pathLst>
                <a:path h="5296755" w="5549466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4"/>
              <a:stretch>
                <a:fillRect l="-16972" r="-32452" t="0" b="0"/>
              </a:stretch>
            </a:blipFill>
          </p:spPr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2259735" y="4106230"/>
            <a:ext cx="52530" cy="120381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2282330" y="4717257"/>
            <a:ext cx="52530" cy="1203815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748035" y="4889223"/>
            <a:ext cx="3075929" cy="258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"/>
              </a:lnSpc>
            </a:pPr>
            <a:r>
              <a:rPr lang="en-US" sz="1904">
                <a:solidFill>
                  <a:srgbClr val="FDCB54"/>
                </a:solidFill>
                <a:latin typeface="Nourd Bold"/>
              </a:rPr>
              <a:t>JUL 11 - 3:00 P.M.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3668" y="5423634"/>
            <a:ext cx="2724665" cy="459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6"/>
              </a:lnSpc>
            </a:pPr>
            <a:r>
              <a:rPr lang="en-US" sz="1045">
                <a:solidFill>
                  <a:srgbClr val="FFFFFF"/>
                </a:solidFill>
                <a:latin typeface="Nourd Bold"/>
              </a:rPr>
              <a:t>123 ANYWHERE ST., ANY CITY.</a:t>
            </a:r>
          </a:p>
          <a:p>
            <a:pPr algn="ctr">
              <a:lnSpc>
                <a:spcPts val="1996"/>
              </a:lnSpc>
            </a:pPr>
            <a:r>
              <a:rPr lang="en-US" sz="1045">
                <a:solidFill>
                  <a:srgbClr val="FFFFFF"/>
                </a:solidFill>
                <a:latin typeface="Nourd Bold"/>
              </a:rPr>
              <a:t>RVSP: 123-456-7890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16104">
            <a:off x="-508255" y="4951858"/>
            <a:ext cx="1675943" cy="2363668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26784">
            <a:off x="3401361" y="4951858"/>
            <a:ext cx="1675943" cy="2363668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923668" y="3958909"/>
            <a:ext cx="2724665" cy="520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4"/>
              </a:lnSpc>
            </a:pPr>
            <a:r>
              <a:rPr lang="en-US" sz="1303">
                <a:solidFill>
                  <a:srgbClr val="FFFFFF"/>
                </a:solidFill>
                <a:latin typeface="Nourd Bold"/>
              </a:rPr>
              <a:t>COME AND </a:t>
            </a:r>
          </a:p>
          <a:p>
            <a:pPr algn="ctr">
              <a:lnSpc>
                <a:spcPts val="2164"/>
              </a:lnSpc>
            </a:pPr>
            <a:r>
              <a:rPr lang="en-US" sz="1303">
                <a:solidFill>
                  <a:srgbClr val="FFFFFF"/>
                </a:solidFill>
                <a:latin typeface="Nourd Bold"/>
              </a:rPr>
              <a:t>CELEBRATE WITH US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394593">
            <a:off x="755412" y="2347433"/>
            <a:ext cx="175632" cy="1027635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31946">
            <a:off x="1104188" y="2272598"/>
            <a:ext cx="175632" cy="1027635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88642">
            <a:off x="3272406" y="2272598"/>
            <a:ext cx="175632" cy="1027635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351290">
            <a:off x="3619179" y="2347433"/>
            <a:ext cx="175632" cy="1027635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70390" y="2895182"/>
            <a:ext cx="3831220" cy="1225990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 rot="0">
            <a:off x="1604834" y="3478490"/>
            <a:ext cx="1362332" cy="262106"/>
            <a:chOff x="0" y="0"/>
            <a:chExt cx="812800" cy="156379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812800" cy="156379"/>
            </a:xfrm>
            <a:custGeom>
              <a:avLst/>
              <a:gdLst/>
              <a:ahLst/>
              <a:cxnLst/>
              <a:rect r="r" b="b" t="t" l="l"/>
              <a:pathLst>
                <a:path h="156379" w="812800">
                  <a:moveTo>
                    <a:pt x="78189" y="0"/>
                  </a:moveTo>
                  <a:lnTo>
                    <a:pt x="734611" y="0"/>
                  </a:lnTo>
                  <a:cubicBezTo>
                    <a:pt x="755348" y="0"/>
                    <a:pt x="775236" y="8238"/>
                    <a:pt x="789899" y="22901"/>
                  </a:cubicBezTo>
                  <a:cubicBezTo>
                    <a:pt x="804562" y="37564"/>
                    <a:pt x="812800" y="57452"/>
                    <a:pt x="812800" y="78189"/>
                  </a:cubicBezTo>
                  <a:lnTo>
                    <a:pt x="812800" y="78189"/>
                  </a:lnTo>
                  <a:cubicBezTo>
                    <a:pt x="812800" y="98926"/>
                    <a:pt x="804562" y="118814"/>
                    <a:pt x="789899" y="133478"/>
                  </a:cubicBezTo>
                  <a:cubicBezTo>
                    <a:pt x="775236" y="148141"/>
                    <a:pt x="755348" y="156379"/>
                    <a:pt x="734611" y="156379"/>
                  </a:cubicBezTo>
                  <a:lnTo>
                    <a:pt x="78189" y="156379"/>
                  </a:lnTo>
                  <a:cubicBezTo>
                    <a:pt x="57452" y="156379"/>
                    <a:pt x="37564" y="148141"/>
                    <a:pt x="22901" y="133478"/>
                  </a:cubicBezTo>
                  <a:cubicBezTo>
                    <a:pt x="8238" y="118814"/>
                    <a:pt x="0" y="98926"/>
                    <a:pt x="0" y="78189"/>
                  </a:cubicBezTo>
                  <a:lnTo>
                    <a:pt x="0" y="78189"/>
                  </a:lnTo>
                  <a:cubicBezTo>
                    <a:pt x="0" y="57452"/>
                    <a:pt x="8238" y="37564"/>
                    <a:pt x="22901" y="22901"/>
                  </a:cubicBezTo>
                  <a:cubicBezTo>
                    <a:pt x="37564" y="8238"/>
                    <a:pt x="57452" y="0"/>
                    <a:pt x="78189" y="0"/>
                  </a:cubicBezTo>
                  <a:close/>
                </a:path>
              </a:pathLst>
            </a:custGeom>
            <a:solidFill>
              <a:srgbClr val="FFB84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996"/>
                </a:lnSpc>
              </a:pPr>
            </a:p>
          </p:txBody>
        </p:sp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85838" y="-140202"/>
            <a:ext cx="1816443" cy="984182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130282" y="-146931"/>
            <a:ext cx="1816443" cy="984182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43228" y="755696"/>
            <a:ext cx="236766" cy="224712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02443" y="2441331"/>
            <a:ext cx="236766" cy="224712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1334" y="1534675"/>
            <a:ext cx="236766" cy="224712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17499" y="868052"/>
            <a:ext cx="236766" cy="224712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865678" y="1759387"/>
            <a:ext cx="236766" cy="224712"/>
          </a:xfrm>
          <a:prstGeom prst="rect">
            <a:avLst/>
          </a:prstGeom>
        </p:spPr>
      </p:pic>
      <p:pic>
        <p:nvPicPr>
          <p:cNvPr name="Picture 37" id="37"/>
          <p:cNvPicPr>
            <a:picLocks noChangeAspect="true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08574" y="-112356"/>
            <a:ext cx="236766" cy="224712"/>
          </a:xfrm>
          <a:prstGeom prst="rect">
            <a:avLst/>
          </a:prstGeom>
        </p:spPr>
      </p:pic>
      <p:pic>
        <p:nvPicPr>
          <p:cNvPr name="Picture 38" id="38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3639" y="2636539"/>
            <a:ext cx="236766" cy="224712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02443" y="-146931"/>
            <a:ext cx="236766" cy="224712"/>
          </a:xfrm>
          <a:prstGeom prst="rect">
            <a:avLst/>
          </a:prstGeom>
        </p:spPr>
      </p:pic>
      <p:grpSp>
        <p:nvGrpSpPr>
          <p:cNvPr name="Group 40" id="40"/>
          <p:cNvGrpSpPr/>
          <p:nvPr/>
        </p:nvGrpSpPr>
        <p:grpSpPr>
          <a:xfrm rot="0">
            <a:off x="252007" y="4155501"/>
            <a:ext cx="120029" cy="120029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058"/>
            </a:solidFill>
            <a:ln>
              <a:noFill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 marL="0" indent="0" lvl="0">
                <a:lnSpc>
                  <a:spcPts val="199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841581" y="4588108"/>
            <a:ext cx="120029" cy="120029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6D6E7"/>
            </a:solidFill>
            <a:ln>
              <a:noFill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 marL="0" indent="0" lvl="0">
                <a:lnSpc>
                  <a:spcPts val="199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365056" y="6073677"/>
            <a:ext cx="120029" cy="120029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058"/>
            </a:solidFill>
            <a:ln>
              <a:noFill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 marL="0" indent="0" lvl="0">
                <a:lnSpc>
                  <a:spcPts val="199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3086914" y="6073677"/>
            <a:ext cx="120029" cy="120029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6D6E7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996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3516451" y="4166944"/>
            <a:ext cx="120029" cy="120029"/>
            <a:chOff x="0" y="0"/>
            <a:chExt cx="812800" cy="812800"/>
          </a:xfrm>
        </p:grpSpPr>
        <p:sp>
          <p:nvSpPr>
            <p:cNvPr name="Freeform 53" id="5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A1945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996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4258824" y="3418475"/>
            <a:ext cx="120029" cy="120029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6D6E7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996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193639" y="3358460"/>
            <a:ext cx="120029" cy="120029"/>
            <a:chOff x="0" y="0"/>
            <a:chExt cx="812800" cy="812800"/>
          </a:xfrm>
        </p:grpSpPr>
        <p:sp>
          <p:nvSpPr>
            <p:cNvPr name="Freeform 59" id="5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A1945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996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3917499" y="4784859"/>
            <a:ext cx="120029" cy="120029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058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996"/>
                </a:lnSpc>
              </a:pPr>
            </a:p>
          </p:txBody>
        </p:sp>
      </p:grpSp>
      <p:pic>
        <p:nvPicPr>
          <p:cNvPr name="Picture 64" id="64"/>
          <p:cNvPicPr>
            <a:picLocks noChangeAspect="true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331148">
            <a:off x="2217180" y="351014"/>
            <a:ext cx="760940" cy="1125045"/>
          </a:xfrm>
          <a:prstGeom prst="rect">
            <a:avLst/>
          </a:prstGeom>
        </p:spPr>
      </p:pic>
      <p:sp>
        <p:nvSpPr>
          <p:cNvPr name="TextBox 65" id="65"/>
          <p:cNvSpPr txBox="true"/>
          <p:nvPr/>
        </p:nvSpPr>
        <p:spPr>
          <a:xfrm rot="0">
            <a:off x="1651516" y="2982167"/>
            <a:ext cx="1268969" cy="58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2"/>
              </a:lnSpc>
            </a:pPr>
            <a:r>
              <a:rPr lang="en-US" sz="3123">
                <a:solidFill>
                  <a:srgbClr val="FFFFFF"/>
                </a:solidFill>
                <a:latin typeface="Apricots"/>
              </a:rPr>
              <a:t>Olivia's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651516" y="3419836"/>
            <a:ext cx="1268969" cy="31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664">
                <a:solidFill>
                  <a:srgbClr val="FFFFFF"/>
                </a:solidFill>
                <a:latin typeface="Nourd Bold"/>
              </a:rPr>
              <a:t>BIRTHDAY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384479" y="-397258"/>
            <a:ext cx="1316021" cy="214422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168583" y="-397258"/>
            <a:ext cx="1316021" cy="214422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8278" y="3568901"/>
            <a:ext cx="2156299" cy="208891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-128734" y="4755979"/>
            <a:ext cx="4829234" cy="2149009"/>
          </a:xfrm>
          <a:prstGeom prst="rect">
            <a:avLst/>
          </a:prstGeom>
        </p:spPr>
      </p:pic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450196" y="3685107"/>
            <a:ext cx="1787814" cy="1787807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-14634" b="-63539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-278642">
            <a:off x="655694" y="929563"/>
            <a:ext cx="3250502" cy="1211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34"/>
              </a:lnSpc>
            </a:pPr>
            <a:r>
              <a:rPr lang="en-US" sz="7024">
                <a:solidFill>
                  <a:srgbClr val="FFFFFF"/>
                </a:solidFill>
                <a:latin typeface="Dancing Script"/>
              </a:rPr>
              <a:t>Adora</a:t>
            </a:r>
          </a:p>
        </p:txBody>
      </p:sp>
      <p:sp>
        <p:nvSpPr>
          <p:cNvPr name="TextBox 9" id="9"/>
          <p:cNvSpPr txBox="true"/>
          <p:nvPr/>
        </p:nvSpPr>
        <p:spPr>
          <a:xfrm rot="-305759">
            <a:off x="579038" y="2015015"/>
            <a:ext cx="3408710" cy="467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4"/>
              </a:lnSpc>
            </a:pPr>
            <a:r>
              <a:rPr lang="en-US" sz="2767">
                <a:solidFill>
                  <a:srgbClr val="FFFFFF"/>
                </a:solidFill>
                <a:latin typeface="Dancing Script"/>
              </a:rPr>
              <a:t>17Th Birthday Party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10324" y="806670"/>
            <a:ext cx="2351352" cy="242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1464">
                <a:solidFill>
                  <a:srgbClr val="E6CC81"/>
                </a:solidFill>
                <a:latin typeface="HK Grotesk Medium"/>
              </a:rPr>
              <a:t>YOU'RE INVITED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2668" y="2982697"/>
            <a:ext cx="3366581" cy="217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357">
                <a:solidFill>
                  <a:srgbClr val="E6CC81"/>
                </a:solidFill>
                <a:latin typeface="HK Grotesk Medium"/>
              </a:rPr>
              <a:t>SUNDAY 14 AUGUST AT 09.00 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3650" y="3181350"/>
            <a:ext cx="3224617" cy="217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"/>
              </a:lnSpc>
            </a:pPr>
            <a:r>
              <a:rPr lang="en-US" sz="1357">
                <a:solidFill>
                  <a:srgbClr val="E6CC81"/>
                </a:solidFill>
                <a:latin typeface="HK Grotesk Medium"/>
              </a:rPr>
              <a:t>123 ANYWHERE ST., ANY CITY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575830" y="5350866"/>
            <a:ext cx="5502604" cy="201241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52400" y="4142754"/>
            <a:ext cx="1524000" cy="19493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04170" y="143113"/>
            <a:ext cx="1560753" cy="94283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82247" y="2524545"/>
            <a:ext cx="2407507" cy="10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90">
                <a:solidFill>
                  <a:srgbClr val="089BD8"/>
                </a:solidFill>
                <a:latin typeface="Raleway Bold"/>
              </a:rPr>
              <a:t>NOVEMBER 3, 2023</a:t>
            </a:r>
          </a:p>
          <a:p>
            <a:pPr algn="ctr">
              <a:lnSpc>
                <a:spcPts val="2079"/>
              </a:lnSpc>
            </a:pPr>
            <a:r>
              <a:rPr lang="en-US" sz="1050" spc="90">
                <a:solidFill>
                  <a:srgbClr val="089BD8"/>
                </a:solidFill>
                <a:latin typeface="Raleway Bold"/>
              </a:rPr>
              <a:t>2PM AT OUR HOME</a:t>
            </a:r>
          </a:p>
          <a:p>
            <a:pPr algn="ctr">
              <a:lnSpc>
                <a:spcPts val="2079"/>
              </a:lnSpc>
            </a:pPr>
            <a:r>
              <a:rPr lang="en-US" sz="1050" spc="90">
                <a:solidFill>
                  <a:srgbClr val="089BD8"/>
                </a:solidFill>
                <a:latin typeface="Raleway Bold"/>
              </a:rPr>
              <a:t>123 ANYWHERE ST., ANY CITY</a:t>
            </a:r>
          </a:p>
          <a:p>
            <a:pPr algn="ctr">
              <a:lnSpc>
                <a:spcPts val="2079"/>
              </a:lnSpc>
            </a:pPr>
            <a:r>
              <a:rPr lang="en-US" sz="1050" spc="90">
                <a:solidFill>
                  <a:srgbClr val="089BD8"/>
                </a:solidFill>
                <a:latin typeface="Raleway Bold"/>
              </a:rPr>
              <a:t>RSVP BY JUNE 15, 2023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152400" y="-280537"/>
            <a:ext cx="1828800" cy="136931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60437">
            <a:off x="676933" y="4923344"/>
            <a:ext cx="1253155" cy="124062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721871" y="240127"/>
            <a:ext cx="1297469" cy="188380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32027" y="1103235"/>
            <a:ext cx="1828800" cy="110476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32027" y="2062900"/>
            <a:ext cx="1816907" cy="156708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80970" y="3838999"/>
            <a:ext cx="1828800" cy="97612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19141" y="2358047"/>
            <a:ext cx="1476622" cy="209821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3288" y="4070706"/>
            <a:ext cx="1745673" cy="256032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487825">
            <a:off x="2073498" y="4960950"/>
            <a:ext cx="1846197" cy="1165412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592999" y="1891450"/>
            <a:ext cx="3386001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18">
                <a:solidFill>
                  <a:srgbClr val="089BD8"/>
                </a:solidFill>
                <a:latin typeface="Sugo Display"/>
              </a:rPr>
              <a:t>FIRST BIRTHDAY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3511" y="979794"/>
            <a:ext cx="1964979" cy="393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8"/>
              </a:lnSpc>
            </a:pPr>
            <a:r>
              <a:rPr lang="en-US" sz="2200">
                <a:solidFill>
                  <a:srgbClr val="089BD8"/>
                </a:solidFill>
                <a:latin typeface="Glacial Indifference"/>
              </a:rPr>
              <a:t>You’re invited to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9173" y="1114526"/>
            <a:ext cx="3413654" cy="998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89BD8"/>
                </a:solidFill>
                <a:latin typeface="Sugo Display"/>
              </a:rPr>
              <a:t>Caroline's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143927">
            <a:off x="-375718" y="5619576"/>
            <a:ext cx="6134929" cy="438647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1228591">
            <a:off x="-976298" y="-1055094"/>
            <a:ext cx="5391009" cy="596515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-856638" y="3637773"/>
            <a:ext cx="2879445" cy="287944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914182" y="1821759"/>
            <a:ext cx="2556576" cy="696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200" spc="11">
                <a:solidFill>
                  <a:srgbClr val="EE9CBF"/>
                </a:solidFill>
                <a:latin typeface="Sunday Bold"/>
              </a:rPr>
              <a:t>A MAGICAL DAY</a:t>
            </a:r>
          </a:p>
          <a:p>
            <a:pPr algn="ctr">
              <a:lnSpc>
                <a:spcPts val="2706"/>
              </a:lnSpc>
            </a:pPr>
            <a:r>
              <a:rPr lang="en-US" sz="2200" spc="11">
                <a:solidFill>
                  <a:srgbClr val="EE9CBF"/>
                </a:solidFill>
                <a:latin typeface="Sunday Bold"/>
              </a:rPr>
              <a:t>IS ON THE WAY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14182" y="2938987"/>
            <a:ext cx="2556576" cy="1416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87"/>
              </a:lnSpc>
            </a:pPr>
            <a:r>
              <a:rPr lang="en-US" sz="10803">
                <a:solidFill>
                  <a:srgbClr val="66C4D9"/>
                </a:solidFill>
                <a:latin typeface="Jonathan"/>
              </a:rPr>
              <a:t>Eleanor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4182" y="5559785"/>
            <a:ext cx="2510762" cy="32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"/>
              </a:lnSpc>
            </a:pPr>
            <a:r>
              <a:rPr lang="en-US" sz="1199">
                <a:solidFill>
                  <a:srgbClr val="6995D0"/>
                </a:solidFill>
                <a:latin typeface="Gochi Hand"/>
              </a:rPr>
              <a:t>R</a:t>
            </a:r>
            <a:r>
              <a:rPr lang="en-US" sz="1199">
                <a:solidFill>
                  <a:srgbClr val="6995D0"/>
                </a:solidFill>
                <a:latin typeface="Gochi Hand"/>
              </a:rPr>
              <a:t>svp to Mia</a:t>
            </a:r>
          </a:p>
          <a:p>
            <a:pPr algn="ctr">
              <a:lnSpc>
                <a:spcPts val="1235"/>
              </a:lnSpc>
            </a:pPr>
            <a:r>
              <a:rPr lang="en-US" sz="1199">
                <a:solidFill>
                  <a:srgbClr val="6995D0"/>
                </a:solidFill>
                <a:latin typeface="Gochi Hand"/>
              </a:rPr>
              <a:t>phone +123-456-7890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4182" y="5229077"/>
            <a:ext cx="2510762" cy="32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"/>
              </a:lnSpc>
            </a:pPr>
            <a:r>
              <a:rPr lang="en-US" sz="1199">
                <a:solidFill>
                  <a:srgbClr val="6995D0"/>
                </a:solidFill>
                <a:latin typeface="Gochi Hand"/>
              </a:rPr>
              <a:t>Saturday, 21st of March,, 2:00 pm</a:t>
            </a:r>
          </a:p>
          <a:p>
            <a:pPr algn="ctr">
              <a:lnSpc>
                <a:spcPts val="1235"/>
              </a:lnSpc>
            </a:pPr>
            <a:r>
              <a:rPr lang="en-US" sz="1199">
                <a:solidFill>
                  <a:srgbClr val="6995D0"/>
                </a:solidFill>
                <a:latin typeface="Gochi Hand"/>
              </a:rPr>
              <a:t>123 Anywhere St, Any City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22808" y="2584900"/>
            <a:ext cx="2408275" cy="281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5"/>
              </a:lnSpc>
            </a:pPr>
            <a:r>
              <a:rPr lang="en-US" sz="1599" spc="20">
                <a:solidFill>
                  <a:srgbClr val="6995D0"/>
                </a:solidFill>
                <a:latin typeface="Gochi Hand"/>
              </a:rPr>
              <a:t>join us to celebrate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22808" y="4027347"/>
            <a:ext cx="2447950" cy="27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1450" spc="73">
                <a:solidFill>
                  <a:srgbClr val="EE9CBF"/>
                </a:solidFill>
                <a:latin typeface="Sunday"/>
              </a:rPr>
              <a:t>is turning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22808" y="4279050"/>
            <a:ext cx="2447950" cy="101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7"/>
              </a:lnSpc>
            </a:pPr>
            <a:r>
              <a:rPr lang="en-US" sz="5550" spc="283">
                <a:solidFill>
                  <a:srgbClr val="EE9CBF"/>
                </a:solidFill>
                <a:latin typeface="TAN Headline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7025" t="1724" r="27025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97862" y="454111"/>
            <a:ext cx="1481875" cy="145779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3479999">
            <a:off x="2746045" y="1124315"/>
            <a:ext cx="1395875" cy="610695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12955" y="826967"/>
            <a:ext cx="2546091" cy="254609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78C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61029" lIns="61029" bIns="61029" rIns="61029"/>
            <a:lstStyle/>
            <a:p>
              <a:pPr algn="ctr">
                <a:lnSpc>
                  <a:spcPts val="117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28017" y="942034"/>
            <a:ext cx="2315965" cy="231595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-50093" t="0" b="0"/>
              </a:stretch>
            </a:blip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9557" y="3042512"/>
            <a:ext cx="3632886" cy="127151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858501" y="4675766"/>
            <a:ext cx="2854999" cy="30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5"/>
              </a:lnSpc>
            </a:pPr>
            <a:r>
              <a:rPr lang="en-US" sz="1746">
                <a:solidFill>
                  <a:srgbClr val="F9F6EB"/>
                </a:solidFill>
                <a:latin typeface="HK Grotesk Medium"/>
              </a:rPr>
              <a:t>123 Anywhere St., Any City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75898" y="2335806"/>
            <a:ext cx="1002482" cy="512177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70301" y="2688223"/>
            <a:ext cx="1002482" cy="512177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057805" y="2393020"/>
            <a:ext cx="655695" cy="335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99999">
            <a:off x="3577840" y="4879020"/>
            <a:ext cx="527044" cy="1103758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99999">
            <a:off x="280184" y="4885515"/>
            <a:ext cx="749048" cy="1203291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115307" y="3067050"/>
            <a:ext cx="2341385" cy="796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7"/>
              </a:lnSpc>
            </a:pPr>
            <a:r>
              <a:rPr lang="en-US" sz="3348">
                <a:solidFill>
                  <a:srgbClr val="F9F6EB"/>
                </a:solidFill>
                <a:latin typeface="Comica"/>
              </a:rPr>
              <a:t>Birthday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1513" y="3650823"/>
            <a:ext cx="1128974" cy="408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7"/>
              </a:lnSpc>
            </a:pPr>
            <a:r>
              <a:rPr lang="en-US" sz="2162">
                <a:solidFill>
                  <a:srgbClr val="FFFFFF"/>
                </a:solidFill>
                <a:latin typeface="Comica"/>
              </a:rPr>
              <a:t>Party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8501" y="4271597"/>
            <a:ext cx="2854999" cy="302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5"/>
              </a:lnSpc>
            </a:pPr>
            <a:r>
              <a:rPr lang="en-US" sz="1746">
                <a:solidFill>
                  <a:srgbClr val="F9F6EB"/>
                </a:solidFill>
                <a:latin typeface="HK Grotesk Medium"/>
              </a:rPr>
              <a:t>05 July, 2023 | 9:00 am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1513" y="5458586"/>
            <a:ext cx="1128974" cy="183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8"/>
              </a:lnSpc>
            </a:pPr>
            <a:r>
              <a:rPr lang="en-US" sz="1091">
                <a:solidFill>
                  <a:srgbClr val="F9F6EB"/>
                </a:solidFill>
                <a:latin typeface="HK Grotesk Medium"/>
              </a:rPr>
              <a:t>@reallygreatsite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517" t="1724" r="15517" b="1724"/>
          <a:stretch>
            <a:fillRect/>
          </a:stretch>
        </p:blipFill>
        <p:spPr>
          <a:xfrm>
            <a:off x="0" y="0"/>
            <a:ext cx="4572000" cy="6400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936" t="0" r="2212" b="0"/>
          <a:stretch>
            <a:fillRect/>
          </a:stretch>
        </p:blipFill>
        <p:spPr>
          <a:xfrm flipH="false" flipV="false" rot="0">
            <a:off x="-146601" y="-162047"/>
            <a:ext cx="4851698" cy="157546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1941" t="0" r="2208" b="0"/>
          <a:stretch>
            <a:fillRect/>
          </a:stretch>
        </p:blipFill>
        <p:spPr>
          <a:xfrm flipH="false" flipV="false" rot="0">
            <a:off x="-146601" y="4987380"/>
            <a:ext cx="4851698" cy="157546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69557" y="2217753"/>
            <a:ext cx="3632886" cy="982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3844" spc="38">
                <a:solidFill>
                  <a:srgbClr val="FFFFFF"/>
                </a:solidFill>
                <a:latin typeface="Vidaloka"/>
              </a:rPr>
              <a:t>Juliana's 30th Birthday Party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7838" y="1776008"/>
            <a:ext cx="2896324" cy="204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1" spc="156">
                <a:solidFill>
                  <a:srgbClr val="C4A657"/>
                </a:solidFill>
                <a:latin typeface="Lato 1"/>
              </a:rPr>
              <a:t>YOU ARE INVITED 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52739" y="3585352"/>
            <a:ext cx="1634308" cy="336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9"/>
              </a:lnSpc>
            </a:pPr>
            <a:r>
              <a:rPr lang="en-US" sz="999" spc="149">
                <a:solidFill>
                  <a:srgbClr val="FFFFFF"/>
                </a:solidFill>
                <a:latin typeface="Lato 1"/>
              </a:rPr>
              <a:t>123 Anywhere St., Any City, ST 12345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50604" y="3460671"/>
            <a:ext cx="807294" cy="396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2398" spc="143">
                <a:solidFill>
                  <a:srgbClr val="C4A657"/>
                </a:solidFill>
                <a:latin typeface="Vidaloka"/>
              </a:rPr>
              <a:t>06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50604" y="3818092"/>
            <a:ext cx="807271" cy="173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9"/>
              </a:lnSpc>
            </a:pPr>
            <a:r>
              <a:rPr lang="en-US" sz="999" spc="149">
                <a:solidFill>
                  <a:srgbClr val="FFFFFF"/>
                </a:solidFill>
                <a:latin typeface="Lato 1"/>
              </a:rPr>
              <a:t>PM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4102" y="3651048"/>
            <a:ext cx="807308" cy="396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2398" spc="143">
                <a:solidFill>
                  <a:srgbClr val="C4A657"/>
                </a:solidFill>
                <a:latin typeface="Vidaloka"/>
              </a:rPr>
              <a:t>24</a:t>
            </a:r>
          </a:p>
        </p:txBody>
      </p:sp>
      <p:grpSp>
        <p:nvGrpSpPr>
          <p:cNvPr name="Group 11" id="11"/>
          <p:cNvGrpSpPr/>
          <p:nvPr/>
        </p:nvGrpSpPr>
        <p:grpSpPr>
          <a:xfrm rot="-5400000">
            <a:off x="852189" y="3745925"/>
            <a:ext cx="656253" cy="28382"/>
            <a:chOff x="0" y="0"/>
            <a:chExt cx="14682597" cy="635000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14682597" cy="635000"/>
            </a:xfrm>
            <a:custGeom>
              <a:avLst/>
              <a:gdLst/>
              <a:ahLst/>
              <a:cxnLst/>
              <a:rect r="r" b="b" t="t" l="l"/>
              <a:pathLst>
                <a:path h="635000" w="14682597">
                  <a:moveTo>
                    <a:pt x="0" y="0"/>
                  </a:moveTo>
                  <a:lnTo>
                    <a:pt x="14682597" y="0"/>
                  </a:lnTo>
                  <a:lnTo>
                    <a:pt x="1468259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C4A657"/>
            </a:solidFill>
          </p:spPr>
        </p:sp>
      </p:grpSp>
      <p:grpSp>
        <p:nvGrpSpPr>
          <p:cNvPr name="Group 13" id="13"/>
          <p:cNvGrpSpPr/>
          <p:nvPr/>
        </p:nvGrpSpPr>
        <p:grpSpPr>
          <a:xfrm rot="-5400000">
            <a:off x="3075335" y="3749079"/>
            <a:ext cx="656253" cy="28382"/>
            <a:chOff x="0" y="0"/>
            <a:chExt cx="14682597" cy="635000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14682597" cy="635000"/>
            </a:xfrm>
            <a:custGeom>
              <a:avLst/>
              <a:gdLst/>
              <a:ahLst/>
              <a:cxnLst/>
              <a:rect r="r" b="b" t="t" l="l"/>
              <a:pathLst>
                <a:path h="635000" w="14682597">
                  <a:moveTo>
                    <a:pt x="0" y="0"/>
                  </a:moveTo>
                  <a:lnTo>
                    <a:pt x="14682597" y="0"/>
                  </a:lnTo>
                  <a:lnTo>
                    <a:pt x="1468259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C4A657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14102" y="3500958"/>
            <a:ext cx="807308" cy="166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9"/>
              </a:lnSpc>
            </a:pPr>
            <a:r>
              <a:rPr lang="en-US" sz="999" spc="149">
                <a:solidFill>
                  <a:srgbClr val="FFFFFF"/>
                </a:solidFill>
                <a:latin typeface="Lato 1"/>
              </a:rPr>
              <a:t>APRIL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1731" y="4423084"/>
            <a:ext cx="2896324" cy="204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1" spc="156">
                <a:solidFill>
                  <a:srgbClr val="C4A657"/>
                </a:solidFill>
                <a:latin typeface="Lato 1"/>
              </a:rPr>
              <a:t>RSVP (+123) 456 7890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E8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41604" y="811816"/>
            <a:ext cx="2688793" cy="2688782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9812" r="0" t="0" b="0"/>
              </a:stretch>
            </a:blip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68425" y="4689840"/>
            <a:ext cx="1106213" cy="199317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282702">
            <a:off x="-409112" y="307777"/>
            <a:ext cx="1816443" cy="67703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81929" y="533048"/>
            <a:ext cx="3208141" cy="1231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5"/>
              </a:lnSpc>
            </a:pPr>
            <a:r>
              <a:rPr lang="en-US" sz="1689" spc="797">
                <a:solidFill>
                  <a:srgbClr val="3B221A"/>
                </a:solidFill>
                <a:latin typeface="HK Grotesk Bold"/>
              </a:rPr>
              <a:t>YOU ARE INVITED TO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true" rot="-9304822">
            <a:off x="3194222" y="115592"/>
            <a:ext cx="1816443" cy="677038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14814" y="3518380"/>
            <a:ext cx="3342372" cy="62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3"/>
              </a:lnSpc>
            </a:pPr>
            <a:r>
              <a:rPr lang="en-US" sz="3652">
                <a:solidFill>
                  <a:srgbClr val="3B221A"/>
                </a:solidFill>
                <a:latin typeface="Lumios Marker"/>
              </a:rPr>
              <a:t>Pedro's Birthday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2216" y="4200097"/>
            <a:ext cx="2467568" cy="2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514">
                <a:solidFill>
                  <a:srgbClr val="3B221A"/>
                </a:solidFill>
                <a:latin typeface="HK Grotesk Bold"/>
              </a:rPr>
              <a:t>Sunday 14 August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2216" y="4425919"/>
            <a:ext cx="2467568" cy="2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514">
                <a:solidFill>
                  <a:srgbClr val="3B221A"/>
                </a:solidFill>
                <a:latin typeface="HK Grotesk Bold"/>
              </a:rPr>
              <a:t>At 08.00-End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0886" y="4880152"/>
            <a:ext cx="3050227" cy="263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1514">
                <a:solidFill>
                  <a:srgbClr val="3B221A"/>
                </a:solidFill>
                <a:latin typeface="HK Grotesk Bold"/>
              </a:rPr>
              <a:t>123 Anywhere st., Any City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630396" y="4689840"/>
            <a:ext cx="1106213" cy="19931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C10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7109" y="2045912"/>
            <a:ext cx="3962400" cy="194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8050">
                <a:solidFill>
                  <a:srgbClr val="D4A344"/>
                </a:solidFill>
                <a:latin typeface="Playlist Script"/>
              </a:rPr>
              <a:t>Sixty &amp; Fabulous!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39436" y="4264433"/>
            <a:ext cx="3895725" cy="26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1509" spc="15">
                <a:solidFill>
                  <a:srgbClr val="FFF8CD"/>
                </a:solidFill>
                <a:latin typeface="Glacial Indifference"/>
              </a:rPr>
              <a:t>Let's celebrate Leslie Burn's 60th Birthday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12114" y="5336635"/>
            <a:ext cx="3940568" cy="599611"/>
            <a:chOff x="0" y="0"/>
            <a:chExt cx="5254090" cy="79948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344915" y="-19050"/>
              <a:ext cx="2692400" cy="8163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Pineshore Events Place</a:t>
              </a:r>
            </a:p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123 Anywhere Street,</a:t>
              </a:r>
            </a:p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Any City, ST 12345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170376" y="-39611"/>
              <a:ext cx="1083714" cy="56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en-US" sz="2515">
                  <a:solidFill>
                    <a:srgbClr val="D4A344"/>
                  </a:solidFill>
                  <a:latin typeface="Glacial Indifference Bold"/>
                </a:rPr>
                <a:t>5:00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4170376" y="526671"/>
              <a:ext cx="1083684" cy="2702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PM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30627"/>
              <a:ext cx="1282700" cy="56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en-US" sz="2515">
                  <a:solidFill>
                    <a:srgbClr val="D4A344"/>
                  </a:solidFill>
                  <a:latin typeface="Glacial Indifference Bold"/>
                </a:rPr>
                <a:t>04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-5400000">
            <a:off x="949535" y="5627403"/>
            <a:ext cx="660717" cy="28575"/>
            <a:chOff x="0" y="0"/>
            <a:chExt cx="14682597" cy="63500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4682597" cy="635000"/>
            </a:xfrm>
            <a:custGeom>
              <a:avLst/>
              <a:gdLst/>
              <a:ahLst/>
              <a:cxnLst/>
              <a:rect r="r" b="b" t="t" l="l"/>
              <a:pathLst>
                <a:path h="635000" w="14682597">
                  <a:moveTo>
                    <a:pt x="0" y="0"/>
                  </a:moveTo>
                  <a:lnTo>
                    <a:pt x="14682597" y="0"/>
                  </a:lnTo>
                  <a:lnTo>
                    <a:pt x="1468259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D4A344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5400000">
            <a:off x="3037097" y="5630578"/>
            <a:ext cx="660717" cy="28575"/>
            <a:chOff x="0" y="0"/>
            <a:chExt cx="14682597" cy="635000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14682597" cy="635000"/>
            </a:xfrm>
            <a:custGeom>
              <a:avLst/>
              <a:gdLst/>
              <a:ahLst/>
              <a:cxnLst/>
              <a:rect r="r" b="b" t="t" l="l"/>
              <a:pathLst>
                <a:path h="635000" w="14682597">
                  <a:moveTo>
                    <a:pt x="0" y="0"/>
                  </a:moveTo>
                  <a:lnTo>
                    <a:pt x="14682597" y="0"/>
                  </a:lnTo>
                  <a:lnTo>
                    <a:pt x="1468259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D4A344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88314" y="5326304"/>
            <a:ext cx="812800" cy="2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0"/>
              </a:lnSpc>
            </a:pPr>
            <a:r>
              <a:rPr lang="en-US" sz="1207" spc="12">
                <a:solidFill>
                  <a:srgbClr val="FFF8CD"/>
                </a:solidFill>
                <a:latin typeface="Glacial Indifference"/>
              </a:rPr>
              <a:t>FEB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34270" y="-2046732"/>
            <a:ext cx="5233336" cy="46576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-219375" y="4456025"/>
            <a:ext cx="940375" cy="145794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1323073">
            <a:off x="69047" y="2778603"/>
            <a:ext cx="714885" cy="94739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1041610">
            <a:off x="-1045585" y="3423900"/>
            <a:ext cx="1962642" cy="30428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032593" y="1569623"/>
            <a:ext cx="1390304" cy="6103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990786" y="817658"/>
            <a:ext cx="1005587" cy="44147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65509" y="1103788"/>
            <a:ext cx="1612965" cy="70813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529129" y="903793"/>
            <a:ext cx="638462" cy="71068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989364">
            <a:off x="-723159" y="1081937"/>
            <a:ext cx="1545600" cy="239627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alphaModFix amt="35000"/>
          </a:blip>
          <a:srcRect l="0" t="0" r="0" b="0"/>
          <a:stretch>
            <a:fillRect/>
          </a:stretch>
        </p:blipFill>
        <p:spPr>
          <a:xfrm flipH="false" flipV="false" rot="0">
            <a:off x="3260642" y="4901468"/>
            <a:ext cx="564209" cy="87474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2">
            <a:alphaModFix amt="25000"/>
          </a:blip>
          <a:srcRect l="0" t="0" r="0" b="0"/>
          <a:stretch>
            <a:fillRect/>
          </a:stretch>
        </p:blipFill>
        <p:spPr>
          <a:xfrm flipH="false" flipV="false" rot="0">
            <a:off x="2848360" y="4754596"/>
            <a:ext cx="711040" cy="110238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07914" y="4572476"/>
            <a:ext cx="776409" cy="1203734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666620">
            <a:off x="3591291" y="3479395"/>
            <a:ext cx="2044753" cy="317015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802253">
            <a:off x="3688334" y="1203175"/>
            <a:ext cx="1604455" cy="248752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6561803">
            <a:off x="-266614" y="1618173"/>
            <a:ext cx="837867" cy="136608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4813052">
            <a:off x="4016266" y="2569781"/>
            <a:ext cx="686148" cy="111871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-1672400">
            <a:off x="-1264854" y="-328259"/>
            <a:ext cx="2834951" cy="1723414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-1375771">
            <a:off x="3250129" y="-503359"/>
            <a:ext cx="2571326" cy="1563152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316017">
            <a:off x="3265071" y="4353750"/>
            <a:ext cx="1448901" cy="1970177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rcRect l="170" t="0" r="170" b="0"/>
          <a:stretch>
            <a:fillRect/>
          </a:stretch>
        </p:blipFill>
        <p:spPr>
          <a:xfrm flipH="false" flipV="false" rot="0">
            <a:off x="-47767" y="4104768"/>
            <a:ext cx="910690" cy="964730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921096" y="2142175"/>
            <a:ext cx="2729808" cy="543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483" spc="278">
                <a:solidFill>
                  <a:srgbClr val="946E5B"/>
                </a:solidFill>
                <a:latin typeface="Sunday"/>
              </a:rPr>
              <a:t>victoria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1096" y="2796782"/>
            <a:ext cx="2729808" cy="204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1"/>
              </a:lnSpc>
            </a:pPr>
            <a:r>
              <a:rPr lang="en-US" sz="1321" spc="105">
                <a:solidFill>
                  <a:srgbClr val="946E5B"/>
                </a:solidFill>
                <a:latin typeface="Sunday"/>
              </a:rPr>
              <a:t>BIRTHDAY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31157" y="3936452"/>
            <a:ext cx="1909686" cy="150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1"/>
              </a:lnSpc>
            </a:pPr>
            <a:r>
              <a:rPr lang="en-US" sz="961" spc="76">
                <a:solidFill>
                  <a:srgbClr val="946E5B"/>
                </a:solidFill>
                <a:latin typeface="Sunday"/>
              </a:rPr>
              <a:t>at 2 pm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31157" y="4291408"/>
            <a:ext cx="1909686" cy="32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7"/>
              </a:lnSpc>
            </a:pPr>
            <a:r>
              <a:rPr lang="en-US" sz="1081" spc="54">
                <a:solidFill>
                  <a:srgbClr val="946E5B"/>
                </a:solidFill>
                <a:latin typeface="Londrina Solid Thin Bold"/>
              </a:rPr>
              <a:t>123 Anywhere St.,</a:t>
            </a:r>
          </a:p>
          <a:p>
            <a:pPr algn="ctr">
              <a:lnSpc>
                <a:spcPts val="1297"/>
              </a:lnSpc>
            </a:pPr>
            <a:r>
              <a:rPr lang="en-US" sz="1081" spc="54">
                <a:solidFill>
                  <a:srgbClr val="946E5B"/>
                </a:solidFill>
                <a:latin typeface="Londrina Solid Thin Bold"/>
              </a:rPr>
              <a:t>Any City, ST 12345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959188" y="3241116"/>
            <a:ext cx="653623" cy="414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3"/>
              </a:lnSpc>
            </a:pPr>
            <a:r>
              <a:rPr lang="en-US" sz="2642" spc="132">
                <a:solidFill>
                  <a:srgbClr val="946E5B"/>
                </a:solidFill>
                <a:latin typeface="Sunday"/>
              </a:rPr>
              <a:t>26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15742" y="3466967"/>
            <a:ext cx="550650" cy="146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1681">
                <a:solidFill>
                  <a:srgbClr val="946E5B"/>
                </a:solidFill>
                <a:latin typeface="Londrina Solid Thin Bold"/>
              </a:rPr>
              <a:t>AUG</a:t>
            </a:r>
          </a:p>
        </p:txBody>
      </p:sp>
      <p:sp>
        <p:nvSpPr>
          <p:cNvPr name="AutoShape 27" id="27"/>
          <p:cNvSpPr/>
          <p:nvPr/>
        </p:nvSpPr>
        <p:spPr>
          <a:xfrm rot="-5400000">
            <a:off x="1632928" y="3468340"/>
            <a:ext cx="544048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 rot="-90701">
            <a:off x="1367658" y="3300649"/>
            <a:ext cx="429210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 rot="-90701">
            <a:off x="2776462" y="3300649"/>
            <a:ext cx="429210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rot="0">
            <a:off x="1355904" y="3670359"/>
            <a:ext cx="452717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 rot="0">
            <a:off x="2764708" y="3670359"/>
            <a:ext cx="452717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1308267" y="3467722"/>
            <a:ext cx="547992" cy="146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1681">
                <a:solidFill>
                  <a:srgbClr val="946E5B"/>
                </a:solidFill>
                <a:latin typeface="Londrina Solid Thin Bold"/>
              </a:rPr>
              <a:t>SUN</a:t>
            </a:r>
          </a:p>
        </p:txBody>
      </p:sp>
      <p:sp>
        <p:nvSpPr>
          <p:cNvPr name="AutoShape 33" id="33"/>
          <p:cNvSpPr/>
          <p:nvPr/>
        </p:nvSpPr>
        <p:spPr>
          <a:xfrm rot="-5400000">
            <a:off x="2395024" y="3468340"/>
            <a:ext cx="544048" cy="0"/>
          </a:xfrm>
          <a:prstGeom prst="line">
            <a:avLst/>
          </a:prstGeom>
          <a:ln cap="flat" w="9525">
            <a:solidFill>
              <a:srgbClr val="946E5B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34" id="34"/>
          <p:cNvPicPr>
            <a:picLocks noChangeAspect="true"/>
          </p:cNvPicPr>
          <p:nvPr/>
        </p:nvPicPr>
        <p:blipFill>
          <a:blip r:embed="rId2">
            <a:alphaModFix amt="30000"/>
          </a:blip>
          <a:srcRect l="0" t="0" r="0" b="0"/>
          <a:stretch>
            <a:fillRect/>
          </a:stretch>
        </p:blipFill>
        <p:spPr>
          <a:xfrm flipH="false" flipV="false" rot="0">
            <a:off x="918894" y="4574950"/>
            <a:ext cx="691753" cy="1072485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1380453">
            <a:off x="541225" y="4623508"/>
            <a:ext cx="1028993" cy="1368190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1339303" y="5946689"/>
            <a:ext cx="1893394" cy="14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3"/>
              </a:lnSpc>
            </a:pPr>
            <a:r>
              <a:rPr lang="en-US" sz="961" spc="28">
                <a:solidFill>
                  <a:srgbClr val="946E5B"/>
                </a:solidFill>
                <a:latin typeface="Londrina Solid Thin Bold"/>
              </a:rPr>
              <a:t>RSVP TO VICTORIA :</a:t>
            </a:r>
            <a:r>
              <a:rPr lang="en-US" sz="961" spc="28">
                <a:solidFill>
                  <a:srgbClr val="946E5B"/>
                </a:solidFill>
                <a:latin typeface="Londrina Solid Thin Bold"/>
              </a:rPr>
              <a:t>123-456-7890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39303" y="326968"/>
            <a:ext cx="1893394" cy="14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3"/>
              </a:lnSpc>
            </a:pPr>
            <a:r>
              <a:rPr lang="en-US" sz="961" spc="48">
                <a:solidFill>
                  <a:srgbClr val="946E5B"/>
                </a:solidFill>
                <a:latin typeface="Londrina Solid Thin Bold"/>
              </a:rPr>
              <a:t>COME AND CELEBRATE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C10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7109" y="2045912"/>
            <a:ext cx="3962400" cy="1948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8050">
                <a:solidFill>
                  <a:srgbClr val="D4A344"/>
                </a:solidFill>
                <a:latin typeface="Playlist Script"/>
              </a:rPr>
              <a:t>Sixty &amp; Fabulous!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39436" y="4264433"/>
            <a:ext cx="3895725" cy="26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"/>
              </a:lnSpc>
            </a:pPr>
            <a:r>
              <a:rPr lang="en-US" sz="1509" spc="15">
                <a:solidFill>
                  <a:srgbClr val="FFF8CD"/>
                </a:solidFill>
                <a:latin typeface="Glacial Indifference"/>
              </a:rPr>
              <a:t>Let's celebrate Leslie Burn's 60th Birthday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312114" y="5336635"/>
            <a:ext cx="3940568" cy="599611"/>
            <a:chOff x="0" y="0"/>
            <a:chExt cx="5254090" cy="79948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344915" y="-19050"/>
              <a:ext cx="2692400" cy="8163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Pineshore Events Place</a:t>
              </a:r>
            </a:p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123 Anywhere Street,</a:t>
              </a:r>
            </a:p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Any City, ST 12345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170376" y="-39611"/>
              <a:ext cx="1083714" cy="56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en-US" sz="2515">
                  <a:solidFill>
                    <a:srgbClr val="D4A344"/>
                  </a:solidFill>
                  <a:latin typeface="Glacial Indifference Bold"/>
                </a:rPr>
                <a:t>5:00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4170376" y="526671"/>
              <a:ext cx="1083684" cy="2702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90"/>
                </a:lnSpc>
              </a:pPr>
              <a:r>
                <a:rPr lang="en-US" sz="1207" spc="12">
                  <a:solidFill>
                    <a:srgbClr val="FFF8CD"/>
                  </a:solidFill>
                  <a:latin typeface="Glacial Indifference"/>
                </a:rPr>
                <a:t>PM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30627"/>
              <a:ext cx="1282700" cy="56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en-US" sz="2515">
                  <a:solidFill>
                    <a:srgbClr val="D4A344"/>
                  </a:solidFill>
                  <a:latin typeface="Glacial Indifference Bold"/>
                </a:rPr>
                <a:t>04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-5400000">
            <a:off x="949535" y="5627403"/>
            <a:ext cx="660717" cy="28575"/>
            <a:chOff x="0" y="0"/>
            <a:chExt cx="14682597" cy="635000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14682597" cy="635000"/>
            </a:xfrm>
            <a:custGeom>
              <a:avLst/>
              <a:gdLst/>
              <a:ahLst/>
              <a:cxnLst/>
              <a:rect r="r" b="b" t="t" l="l"/>
              <a:pathLst>
                <a:path h="635000" w="14682597">
                  <a:moveTo>
                    <a:pt x="0" y="0"/>
                  </a:moveTo>
                  <a:lnTo>
                    <a:pt x="14682597" y="0"/>
                  </a:lnTo>
                  <a:lnTo>
                    <a:pt x="1468259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D4A344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5400000">
            <a:off x="3037097" y="5630578"/>
            <a:ext cx="660717" cy="28575"/>
            <a:chOff x="0" y="0"/>
            <a:chExt cx="14682597" cy="635000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14682597" cy="635000"/>
            </a:xfrm>
            <a:custGeom>
              <a:avLst/>
              <a:gdLst/>
              <a:ahLst/>
              <a:cxnLst/>
              <a:rect r="r" b="b" t="t" l="l"/>
              <a:pathLst>
                <a:path h="635000" w="14682597">
                  <a:moveTo>
                    <a:pt x="0" y="0"/>
                  </a:moveTo>
                  <a:lnTo>
                    <a:pt x="14682597" y="0"/>
                  </a:lnTo>
                  <a:lnTo>
                    <a:pt x="14682597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D4A344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88314" y="5326304"/>
            <a:ext cx="812800" cy="2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0"/>
              </a:lnSpc>
            </a:pPr>
            <a:r>
              <a:rPr lang="en-US" sz="1207" spc="12">
                <a:solidFill>
                  <a:srgbClr val="FFF8CD"/>
                </a:solidFill>
                <a:latin typeface="Glacial Indifference"/>
              </a:rPr>
              <a:t>FEB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34270" y="-2046732"/>
            <a:ext cx="5233336" cy="46576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DAFenkldSIE</dc:identifier>
  <dcterms:modified xsi:type="dcterms:W3CDTF">2011-08-01T06:04:30Z</dcterms:modified>
  <cp:revision>1</cp:revision>
  <dc:title>Colorful Modern Birthday Party Invitation</dc:title>
</cp:coreProperties>
</file>